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Ex1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Ex2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Ex3.xml" ContentType="application/vnd.ms-office.chartex+xml"/>
  <Override PartName="/ppt/charts/style23.xml" ContentType="application/vnd.ms-office.chartstyle+xml"/>
  <Override PartName="/ppt/charts/colors23.xml" ContentType="application/vnd.ms-office.chartcolorstyle+xml"/>
  <Override PartName="/ppt/charts/chart2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Ex4.xml" ContentType="application/vnd.ms-office.chartex+xml"/>
  <Override PartName="/ppt/charts/style30.xml" ContentType="application/vnd.ms-office.chartstyle+xml"/>
  <Override PartName="/ppt/charts/colors30.xml" ContentType="application/vnd.ms-office.chartcolorstyle+xml"/>
  <Override PartName="/ppt/charts/chart27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28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29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0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1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2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Ex5.xml" ContentType="application/vnd.ms-office.chartex+xml"/>
  <Override PartName="/ppt/charts/style37.xml" ContentType="application/vnd.ms-office.chartstyle+xml"/>
  <Override PartName="/ppt/charts/colors37.xml" ContentType="application/vnd.ms-office.chartcolorstyle+xml"/>
  <Override PartName="/ppt/charts/chart33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4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35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36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37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38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Ex6.xml" ContentType="application/vnd.ms-office.chartex+xml"/>
  <Override PartName="/ppt/charts/style44.xml" ContentType="application/vnd.ms-office.chartstyle+xml"/>
  <Override PartName="/ppt/charts/colors44.xml" ContentType="application/vnd.ms-office.chartcolorstyle+xml"/>
  <Override PartName="/ppt/charts/chart3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1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2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3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44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Ex7.xml" ContentType="application/vnd.ms-office.chartex+xml"/>
  <Override PartName="/ppt/charts/style51.xml" ContentType="application/vnd.ms-office.chartstyle+xml"/>
  <Override PartName="/ppt/charts/colors5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7"/>
  </p:handoutMasterIdLst>
  <p:sldIdLst>
    <p:sldId id="257" r:id="rId2"/>
    <p:sldId id="275" r:id="rId3"/>
    <p:sldId id="260" r:id="rId4"/>
    <p:sldId id="286" r:id="rId5"/>
    <p:sldId id="268" r:id="rId6"/>
    <p:sldId id="287" r:id="rId7"/>
    <p:sldId id="280" r:id="rId8"/>
    <p:sldId id="324" r:id="rId9"/>
    <p:sldId id="319" r:id="rId10"/>
    <p:sldId id="289" r:id="rId11"/>
    <p:sldId id="288" r:id="rId12"/>
    <p:sldId id="291" r:id="rId13"/>
    <p:sldId id="292" r:id="rId14"/>
    <p:sldId id="297" r:id="rId15"/>
    <p:sldId id="273" r:id="rId16"/>
    <p:sldId id="298" r:id="rId17"/>
    <p:sldId id="299" r:id="rId18"/>
    <p:sldId id="300" r:id="rId19"/>
    <p:sldId id="321" r:id="rId20"/>
    <p:sldId id="322" r:id="rId21"/>
    <p:sldId id="302" r:id="rId22"/>
    <p:sldId id="303" r:id="rId23"/>
    <p:sldId id="305" r:id="rId24"/>
    <p:sldId id="306" r:id="rId25"/>
    <p:sldId id="307" r:id="rId26"/>
    <p:sldId id="308" r:id="rId27"/>
    <p:sldId id="309" r:id="rId28"/>
    <p:sldId id="310" r:id="rId29"/>
    <p:sldId id="318" r:id="rId30"/>
    <p:sldId id="323" r:id="rId31"/>
    <p:sldId id="312" r:id="rId32"/>
    <p:sldId id="313" r:id="rId33"/>
    <p:sldId id="315" r:id="rId34"/>
    <p:sldId id="316" r:id="rId35"/>
    <p:sldId id="317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44" r:id="rId56"/>
    <p:sldId id="345" r:id="rId57"/>
    <p:sldId id="346" r:id="rId58"/>
    <p:sldId id="347" r:id="rId59"/>
    <p:sldId id="348" r:id="rId60"/>
    <p:sldId id="349" r:id="rId61"/>
    <p:sldId id="350" r:id="rId62"/>
    <p:sldId id="351" r:id="rId63"/>
    <p:sldId id="352" r:id="rId64"/>
    <p:sldId id="353" r:id="rId65"/>
    <p:sldId id="354" r:id="rId66"/>
    <p:sldId id="355" r:id="rId67"/>
    <p:sldId id="356" r:id="rId68"/>
    <p:sldId id="357" r:id="rId69"/>
    <p:sldId id="358" r:id="rId70"/>
    <p:sldId id="359" r:id="rId71"/>
    <p:sldId id="360" r:id="rId72"/>
    <p:sldId id="361" r:id="rId73"/>
    <p:sldId id="362" r:id="rId74"/>
    <p:sldId id="363" r:id="rId75"/>
    <p:sldId id="364" r:id="rId7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61616"/>
    <a:srgbClr val="138189"/>
    <a:srgbClr val="14444F"/>
    <a:srgbClr val="009999"/>
    <a:srgbClr val="429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2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16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8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package" Target="../embeddings/Microsoft_Excel_Worksheet15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package" Target="../embeddings/Microsoft_Excel_Worksheet22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microsoft.com/office/2011/relationships/chartStyle" Target="style30.xml"/><Relationship Id="rId1" Type="http://schemas.openxmlformats.org/officeDocument/2006/relationships/package" Target="../embeddings/Microsoft_Excel_Worksheet29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37.xml"/><Relationship Id="rId2" Type="http://schemas.microsoft.com/office/2011/relationships/chartStyle" Target="style37.xml"/><Relationship Id="rId1" Type="http://schemas.openxmlformats.org/officeDocument/2006/relationships/package" Target="../embeddings/Microsoft_Excel_Worksheet36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44.xml"/><Relationship Id="rId2" Type="http://schemas.microsoft.com/office/2011/relationships/chartStyle" Target="style44.xml"/><Relationship Id="rId1" Type="http://schemas.openxmlformats.org/officeDocument/2006/relationships/package" Target="../embeddings/Microsoft_Excel_Worksheet43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51.xml"/><Relationship Id="rId2" Type="http://schemas.microsoft.com/office/2011/relationships/chartStyle" Target="style51.xml"/><Relationship Id="rId1" Type="http://schemas.openxmlformats.org/officeDocument/2006/relationships/package" Target="../embeddings/Microsoft_Excel_Worksheet5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0849695082015"/>
          <c:y val="0.21291967306550974"/>
          <c:w val="0.62775974025974024"/>
          <c:h val="0.72412500043806927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по Приморскому краю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6401725200246365E-2"/>
                  <c:y val="4.310343852307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F8-4AFA-913C-52641C5510B1}"/>
                </c:ext>
              </c:extLst>
            </c:dLbl>
            <c:dLbl>
              <c:idx val="1"/>
              <c:layout>
                <c:manualLayout>
                  <c:x val="2.8837430441342707E-3"/>
                  <c:y val="-3.4444059542931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F8-4AFA-913C-52641C5510B1}"/>
                </c:ext>
              </c:extLst>
            </c:dLbl>
            <c:dLbl>
              <c:idx val="2"/>
              <c:layout>
                <c:manualLayout>
                  <c:x val="2.9574861367837338E-2"/>
                  <c:y val="-8.620687704614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F8-4AFA-913C-52641C551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 (линейная)</c:v>
                </c:pt>
                <c:pt idx="3">
                  <c:v>биология (концентрическая)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18644</c:v>
                </c:pt>
                <c:pt idx="1">
                  <c:v>18863</c:v>
                </c:pt>
                <c:pt idx="2">
                  <c:v>7480</c:v>
                </c:pt>
                <c:pt idx="3">
                  <c:v>1863</c:v>
                </c:pt>
                <c:pt idx="4">
                  <c:v>9194</c:v>
                </c:pt>
                <c:pt idx="5">
                  <c:v>9298</c:v>
                </c:pt>
                <c:pt idx="6">
                  <c:v>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8-4AFA-913C-52641C551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8334175"/>
        <c:axId val="1446891967"/>
      </c:radarChart>
      <c:catAx>
        <c:axId val="135833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1967"/>
        <c:crosses val="autoZero"/>
        <c:auto val="1"/>
        <c:lblAlgn val="ctr"/>
        <c:lblOffset val="100"/>
        <c:noMultiLvlLbl val="0"/>
      </c:catAx>
      <c:valAx>
        <c:axId val="1446891967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833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27.74</c:v>
                </c:pt>
                <c:pt idx="1">
                  <c:v>24.43</c:v>
                </c:pt>
                <c:pt idx="2">
                  <c:v>32.700000000000003</c:v>
                </c:pt>
                <c:pt idx="3">
                  <c:v>28.5</c:v>
                </c:pt>
                <c:pt idx="4">
                  <c:v>37.22</c:v>
                </c:pt>
                <c:pt idx="5">
                  <c:v>44.69</c:v>
                </c:pt>
                <c:pt idx="6">
                  <c:v>48.51</c:v>
                </c:pt>
                <c:pt idx="7">
                  <c:v>36.53</c:v>
                </c:pt>
                <c:pt idx="8">
                  <c:v>23.71</c:v>
                </c:pt>
                <c:pt idx="9">
                  <c:v>34.35</c:v>
                </c:pt>
                <c:pt idx="10">
                  <c:v>27.55</c:v>
                </c:pt>
                <c:pt idx="11">
                  <c:v>23.93</c:v>
                </c:pt>
                <c:pt idx="12">
                  <c:v>27.15</c:v>
                </c:pt>
                <c:pt idx="13">
                  <c:v>33.82</c:v>
                </c:pt>
                <c:pt idx="14">
                  <c:v>32.840000000000003</c:v>
                </c:pt>
                <c:pt idx="15">
                  <c:v>31.81</c:v>
                </c:pt>
                <c:pt idx="16">
                  <c:v>30.31</c:v>
                </c:pt>
                <c:pt idx="17">
                  <c:v>51.4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27.87</c:v>
                </c:pt>
                <c:pt idx="1">
                  <c:v>14.129999999999999</c:v>
                </c:pt>
                <c:pt idx="2">
                  <c:v>35.979999999999997</c:v>
                </c:pt>
                <c:pt idx="3">
                  <c:v>23.62</c:v>
                </c:pt>
                <c:pt idx="4">
                  <c:v>41.949999999999996</c:v>
                </c:pt>
                <c:pt idx="5">
                  <c:v>38.18</c:v>
                </c:pt>
                <c:pt idx="6">
                  <c:v>44.77</c:v>
                </c:pt>
                <c:pt idx="7">
                  <c:v>39.58</c:v>
                </c:pt>
                <c:pt idx="8">
                  <c:v>24.29</c:v>
                </c:pt>
                <c:pt idx="9">
                  <c:v>27.94</c:v>
                </c:pt>
                <c:pt idx="10">
                  <c:v>28.57</c:v>
                </c:pt>
                <c:pt idx="11">
                  <c:v>31.67</c:v>
                </c:pt>
                <c:pt idx="12">
                  <c:v>29.009999999999998</c:v>
                </c:pt>
                <c:pt idx="13">
                  <c:v>41.67</c:v>
                </c:pt>
                <c:pt idx="14">
                  <c:v>31.66</c:v>
                </c:pt>
                <c:pt idx="15">
                  <c:v>29.009999999999998</c:v>
                </c:pt>
                <c:pt idx="16">
                  <c:v>33.989999999999995</c:v>
                </c:pt>
                <c:pt idx="17">
                  <c:v>57.84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34.17</c:v>
                </c:pt>
                <c:pt idx="1">
                  <c:v>24.58</c:v>
                </c:pt>
                <c:pt idx="2">
                  <c:v>40.950000000000003</c:v>
                </c:pt>
                <c:pt idx="3">
                  <c:v>35.89</c:v>
                </c:pt>
                <c:pt idx="4">
                  <c:v>42.36</c:v>
                </c:pt>
                <c:pt idx="5">
                  <c:v>35.659999999999997</c:v>
                </c:pt>
                <c:pt idx="6">
                  <c:v>46.3</c:v>
                </c:pt>
                <c:pt idx="7">
                  <c:v>31.78</c:v>
                </c:pt>
                <c:pt idx="8">
                  <c:v>26</c:v>
                </c:pt>
                <c:pt idx="9">
                  <c:v>40.11</c:v>
                </c:pt>
                <c:pt idx="10">
                  <c:v>34.200000000000003</c:v>
                </c:pt>
                <c:pt idx="11">
                  <c:v>45.11</c:v>
                </c:pt>
                <c:pt idx="12">
                  <c:v>29.07</c:v>
                </c:pt>
                <c:pt idx="13">
                  <c:v>42.32</c:v>
                </c:pt>
                <c:pt idx="14">
                  <c:v>34.42</c:v>
                </c:pt>
                <c:pt idx="15">
                  <c:v>32.020000000000003</c:v>
                </c:pt>
                <c:pt idx="16">
                  <c:v>31.62</c:v>
                </c:pt>
                <c:pt idx="17">
                  <c:v>51.25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35.04</c:v>
                </c:pt>
                <c:pt idx="1">
                  <c:v>34.92</c:v>
                </c:pt>
                <c:pt idx="2">
                  <c:v>38.820000000000007</c:v>
                </c:pt>
                <c:pt idx="3">
                  <c:v>44.9</c:v>
                </c:pt>
                <c:pt idx="4">
                  <c:v>33.53</c:v>
                </c:pt>
                <c:pt idx="5">
                  <c:v>44.05</c:v>
                </c:pt>
                <c:pt idx="6">
                  <c:v>49.04</c:v>
                </c:pt>
                <c:pt idx="7">
                  <c:v>31.67</c:v>
                </c:pt>
                <c:pt idx="8">
                  <c:v>31.25</c:v>
                </c:pt>
                <c:pt idx="9">
                  <c:v>36.049999999999997</c:v>
                </c:pt>
                <c:pt idx="10">
                  <c:v>46.85</c:v>
                </c:pt>
                <c:pt idx="11">
                  <c:v>44.31</c:v>
                </c:pt>
                <c:pt idx="12">
                  <c:v>28.84</c:v>
                </c:pt>
                <c:pt idx="13">
                  <c:v>46.34</c:v>
                </c:pt>
                <c:pt idx="14">
                  <c:v>35.03</c:v>
                </c:pt>
                <c:pt idx="15">
                  <c:v>24.220000000000002</c:v>
                </c:pt>
                <c:pt idx="16">
                  <c:v>34.69</c:v>
                </c:pt>
                <c:pt idx="17">
                  <c:v>57.53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F-4030-B17A-F18CD9BDB2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83.39</c:v>
                </c:pt>
                <c:pt idx="1">
                  <c:v>74.23</c:v>
                </c:pt>
                <c:pt idx="2">
                  <c:v>54.14</c:v>
                </c:pt>
                <c:pt idx="3">
                  <c:v>67.569999999999993</c:v>
                </c:pt>
                <c:pt idx="4">
                  <c:v>80.25</c:v>
                </c:pt>
                <c:pt idx="5">
                  <c:v>84.2</c:v>
                </c:pt>
                <c:pt idx="6">
                  <c:v>52.94</c:v>
                </c:pt>
                <c:pt idx="7">
                  <c:v>70.819999999999993</c:v>
                </c:pt>
                <c:pt idx="8">
                  <c:v>36.200000000000003</c:v>
                </c:pt>
                <c:pt idx="9">
                  <c:v>75.45</c:v>
                </c:pt>
                <c:pt idx="10">
                  <c:v>34.14</c:v>
                </c:pt>
                <c:pt idx="11">
                  <c:v>53.4</c:v>
                </c:pt>
                <c:pt idx="12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0A1-4C34-B279-AE0D1699E52E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D60-4063-A4B4-32BC6C342A30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5"/>
              <c:spPr>
                <a:solidFill>
                  <a:srgbClr val="FFFF00"/>
                </a:solidFill>
                <a:ln>
                  <a:solidFill>
                    <a:srgbClr val="FFFF0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E8-4D14-9903-FEF59A565C8C}"/>
                </c:ext>
              </c:extLst>
            </c:dLbl>
            <c:dLbl>
              <c:idx val="8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BE8-4D14-9903-FEF59A565C8C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spPr>
                <a:solidFill>
                  <a:srgbClr val="00FF00"/>
                </a:solidFill>
                <a:ln>
                  <a:solidFill>
                    <a:srgbClr val="00FF00"/>
                  </a:solidFill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E8-4D14-9903-FEF59A565C8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80.09</c:v>
                </c:pt>
                <c:pt idx="1">
                  <c:v>70.819999999999993</c:v>
                </c:pt>
                <c:pt idx="2">
                  <c:v>51.68</c:v>
                </c:pt>
                <c:pt idx="3">
                  <c:v>65.400000000000006</c:v>
                </c:pt>
                <c:pt idx="4">
                  <c:v>79.59</c:v>
                </c:pt>
                <c:pt idx="5">
                  <c:v>83.1</c:v>
                </c:pt>
                <c:pt idx="6">
                  <c:v>46.58</c:v>
                </c:pt>
                <c:pt idx="7">
                  <c:v>66.86</c:v>
                </c:pt>
                <c:pt idx="8">
                  <c:v>32.68</c:v>
                </c:pt>
                <c:pt idx="9">
                  <c:v>73</c:v>
                </c:pt>
                <c:pt idx="10">
                  <c:v>33.96</c:v>
                </c:pt>
                <c:pt idx="11">
                  <c:v>55</c:v>
                </c:pt>
                <c:pt idx="12">
                  <c:v>11.96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10.58</c:v>
                </c:pt>
                <c:pt idx="1">
                  <c:v>47.15</c:v>
                </c:pt>
                <c:pt idx="2">
                  <c:v>34.4</c:v>
                </c:pt>
                <c:pt idx="3">
                  <c:v>7.88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10.44</c:v>
                </c:pt>
                <c:pt idx="1">
                  <c:v>51.57</c:v>
                </c:pt>
                <c:pt idx="2">
                  <c:v>32.25</c:v>
                </c:pt>
                <c:pt idx="3">
                  <c:v>5.73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CB8-4005-9360-4D3E51D340A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Лист1!$B$1:$R$1</c:f>
              <c:strCach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strCache>
            </c:strRef>
          </c:cat>
          <c:val>
            <c:numRef>
              <c:f>Лист1!$B$2:$R$2</c:f>
              <c:numCache>
                <c:formatCode>General</c:formatCode>
                <c:ptCount val="17"/>
                <c:pt idx="0">
                  <c:v>0.6</c:v>
                </c:pt>
                <c:pt idx="1">
                  <c:v>1.3</c:v>
                </c:pt>
                <c:pt idx="2">
                  <c:v>1.9</c:v>
                </c:pt>
                <c:pt idx="3">
                  <c:v>2.5</c:v>
                </c:pt>
                <c:pt idx="4">
                  <c:v>2.5</c:v>
                </c:pt>
                <c:pt idx="5">
                  <c:v>1.8</c:v>
                </c:pt>
                <c:pt idx="6">
                  <c:v>21.2</c:v>
                </c:pt>
                <c:pt idx="7">
                  <c:v>13.8</c:v>
                </c:pt>
                <c:pt idx="8">
                  <c:v>9.8000000000000007</c:v>
                </c:pt>
                <c:pt idx="9">
                  <c:v>6.9</c:v>
                </c:pt>
                <c:pt idx="10">
                  <c:v>13.8</c:v>
                </c:pt>
                <c:pt idx="11">
                  <c:v>8.6999999999999993</c:v>
                </c:pt>
                <c:pt idx="12">
                  <c:v>5.9</c:v>
                </c:pt>
                <c:pt idx="13">
                  <c:v>3.6</c:v>
                </c:pt>
                <c:pt idx="14">
                  <c:v>3.8</c:v>
                </c:pt>
                <c:pt idx="15">
                  <c:v>1.3</c:v>
                </c:pt>
                <c:pt idx="1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662861671490386"/>
              <c:y val="0.93025449027491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Лист1!$B$2:$N$2</c:f>
              <c:numCache>
                <c:formatCode>General</c:formatCode>
                <c:ptCount val="13"/>
                <c:pt idx="0">
                  <c:v>39.31</c:v>
                </c:pt>
                <c:pt idx="1">
                  <c:v>20.5</c:v>
                </c:pt>
                <c:pt idx="2">
                  <c:v>12.42</c:v>
                </c:pt>
                <c:pt idx="3">
                  <c:v>19.68</c:v>
                </c:pt>
                <c:pt idx="4">
                  <c:v>47.19</c:v>
                </c:pt>
                <c:pt idx="5">
                  <c:v>50.15</c:v>
                </c:pt>
                <c:pt idx="6">
                  <c:v>10.119999999999999</c:v>
                </c:pt>
                <c:pt idx="7">
                  <c:v>25.77</c:v>
                </c:pt>
                <c:pt idx="8">
                  <c:v>1.87</c:v>
                </c:pt>
                <c:pt idx="9">
                  <c:v>33.380000000000003</c:v>
                </c:pt>
                <c:pt idx="10">
                  <c:v>2.74</c:v>
                </c:pt>
                <c:pt idx="11">
                  <c:v>24.08</c:v>
                </c:pt>
                <c:pt idx="12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Лист1!$B$3:$N$3</c:f>
              <c:numCache>
                <c:formatCode>General</c:formatCode>
                <c:ptCount val="13"/>
                <c:pt idx="0">
                  <c:v>79.47</c:v>
                </c:pt>
                <c:pt idx="1">
                  <c:v>66.66</c:v>
                </c:pt>
                <c:pt idx="2">
                  <c:v>43.31</c:v>
                </c:pt>
                <c:pt idx="3">
                  <c:v>60.49</c:v>
                </c:pt>
                <c:pt idx="4">
                  <c:v>79.099999999999994</c:v>
                </c:pt>
                <c:pt idx="5">
                  <c:v>81.92</c:v>
                </c:pt>
                <c:pt idx="6">
                  <c:v>37.520000000000003</c:v>
                </c:pt>
                <c:pt idx="7">
                  <c:v>61.06</c:v>
                </c:pt>
                <c:pt idx="8">
                  <c:v>15.31</c:v>
                </c:pt>
                <c:pt idx="9">
                  <c:v>70.42</c:v>
                </c:pt>
                <c:pt idx="10">
                  <c:v>17.96</c:v>
                </c:pt>
                <c:pt idx="11">
                  <c:v>47.21</c:v>
                </c:pt>
                <c:pt idx="12">
                  <c:v>5.0199999999999996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Лист1!$B$4:$N$4</c:f>
              <c:numCache>
                <c:formatCode>General</c:formatCode>
                <c:ptCount val="13"/>
                <c:pt idx="0">
                  <c:v>92.6</c:v>
                </c:pt>
                <c:pt idx="1">
                  <c:v>88.84</c:v>
                </c:pt>
                <c:pt idx="2">
                  <c:v>70.23</c:v>
                </c:pt>
                <c:pt idx="3">
                  <c:v>83.75</c:v>
                </c:pt>
                <c:pt idx="4">
                  <c:v>88.08</c:v>
                </c:pt>
                <c:pt idx="5">
                  <c:v>92.62</c:v>
                </c:pt>
                <c:pt idx="6">
                  <c:v>66.12</c:v>
                </c:pt>
                <c:pt idx="7">
                  <c:v>85.3</c:v>
                </c:pt>
                <c:pt idx="8">
                  <c:v>60.02</c:v>
                </c:pt>
                <c:pt idx="9">
                  <c:v>85.25</c:v>
                </c:pt>
                <c:pt idx="10">
                  <c:v>58.54</c:v>
                </c:pt>
                <c:pt idx="11">
                  <c:v>70.77</c:v>
                </c:pt>
                <c:pt idx="1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Лист1!$B$1:$N$1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Лист1!$B$5:$N$5</c:f>
              <c:numCache>
                <c:formatCode>General</c:formatCode>
                <c:ptCount val="13"/>
                <c:pt idx="0">
                  <c:v>97.77</c:v>
                </c:pt>
                <c:pt idx="1">
                  <c:v>97.77</c:v>
                </c:pt>
                <c:pt idx="2">
                  <c:v>92.27</c:v>
                </c:pt>
                <c:pt idx="3">
                  <c:v>96.55</c:v>
                </c:pt>
                <c:pt idx="4">
                  <c:v>96</c:v>
                </c:pt>
                <c:pt idx="5">
                  <c:v>98.88</c:v>
                </c:pt>
                <c:pt idx="6">
                  <c:v>88.83</c:v>
                </c:pt>
                <c:pt idx="7">
                  <c:v>96.65</c:v>
                </c:pt>
                <c:pt idx="8">
                  <c:v>94.09</c:v>
                </c:pt>
                <c:pt idx="9">
                  <c:v>96.37</c:v>
                </c:pt>
                <c:pt idx="10">
                  <c:v>94.18</c:v>
                </c:pt>
                <c:pt idx="11">
                  <c:v>91.06</c:v>
                </c:pt>
                <c:pt idx="12">
                  <c:v>57.17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34.479999999999997</c:v>
                </c:pt>
                <c:pt idx="1">
                  <c:v>41.400000000000006</c:v>
                </c:pt>
                <c:pt idx="2">
                  <c:v>38.51</c:v>
                </c:pt>
                <c:pt idx="3">
                  <c:v>41.18</c:v>
                </c:pt>
                <c:pt idx="4">
                  <c:v>51.32</c:v>
                </c:pt>
                <c:pt idx="5">
                  <c:v>48.59</c:v>
                </c:pt>
                <c:pt idx="6">
                  <c:v>39.82</c:v>
                </c:pt>
                <c:pt idx="7">
                  <c:v>47.620000000000005</c:v>
                </c:pt>
                <c:pt idx="8">
                  <c:v>60</c:v>
                </c:pt>
                <c:pt idx="9">
                  <c:v>30.49</c:v>
                </c:pt>
                <c:pt idx="10">
                  <c:v>30.770000000000003</c:v>
                </c:pt>
                <c:pt idx="11">
                  <c:v>38.200000000000003</c:v>
                </c:pt>
                <c:pt idx="12">
                  <c:v>37.32</c:v>
                </c:pt>
                <c:pt idx="13">
                  <c:v>42.94</c:v>
                </c:pt>
                <c:pt idx="14">
                  <c:v>16.670000000000002</c:v>
                </c:pt>
                <c:pt idx="15">
                  <c:v>44.95</c:v>
                </c:pt>
                <c:pt idx="16">
                  <c:v>38.769999999999996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50</c:v>
                </c:pt>
                <c:pt idx="1">
                  <c:v>45.28</c:v>
                </c:pt>
                <c:pt idx="2">
                  <c:v>47.94</c:v>
                </c:pt>
                <c:pt idx="3">
                  <c:v>55.36</c:v>
                </c:pt>
                <c:pt idx="4">
                  <c:v>57.14</c:v>
                </c:pt>
                <c:pt idx="5">
                  <c:v>38.270000000000003</c:v>
                </c:pt>
                <c:pt idx="6">
                  <c:v>26.23</c:v>
                </c:pt>
                <c:pt idx="7">
                  <c:v>94.44</c:v>
                </c:pt>
                <c:pt idx="8">
                  <c:v>63.33</c:v>
                </c:pt>
                <c:pt idx="9">
                  <c:v>43.75</c:v>
                </c:pt>
                <c:pt idx="10">
                  <c:v>27.58</c:v>
                </c:pt>
                <c:pt idx="11">
                  <c:v>18</c:v>
                </c:pt>
                <c:pt idx="12">
                  <c:v>69.23</c:v>
                </c:pt>
                <c:pt idx="13">
                  <c:v>60.38</c:v>
                </c:pt>
                <c:pt idx="14">
                  <c:v>21.95</c:v>
                </c:pt>
                <c:pt idx="15">
                  <c:v>29.24</c:v>
                </c:pt>
                <c:pt idx="16">
                  <c:v>35.14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41.82</c:v>
                </c:pt>
                <c:pt idx="1">
                  <c:v>41.67</c:v>
                </c:pt>
                <c:pt idx="2">
                  <c:v>38.520000000000003</c:v>
                </c:pt>
                <c:pt idx="3">
                  <c:v>45.04</c:v>
                </c:pt>
                <c:pt idx="4">
                  <c:v>60</c:v>
                </c:pt>
                <c:pt idx="5">
                  <c:v>41.18</c:v>
                </c:pt>
                <c:pt idx="6">
                  <c:v>41.07</c:v>
                </c:pt>
                <c:pt idx="7">
                  <c:v>39.39</c:v>
                </c:pt>
                <c:pt idx="8">
                  <c:v>92.31</c:v>
                </c:pt>
                <c:pt idx="9">
                  <c:v>57.14</c:v>
                </c:pt>
                <c:pt idx="10">
                  <c:v>22.22</c:v>
                </c:pt>
                <c:pt idx="11">
                  <c:v>33.340000000000003</c:v>
                </c:pt>
                <c:pt idx="12">
                  <c:v>35.299999999999997</c:v>
                </c:pt>
                <c:pt idx="13">
                  <c:v>77.78</c:v>
                </c:pt>
                <c:pt idx="14">
                  <c:v>48.96</c:v>
                </c:pt>
                <c:pt idx="15">
                  <c:v>56.52</c:v>
                </c:pt>
                <c:pt idx="16">
                  <c:v>55.56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47.17</c:v>
                </c:pt>
                <c:pt idx="1">
                  <c:v>49.17</c:v>
                </c:pt>
                <c:pt idx="2">
                  <c:v>47.760000000000005</c:v>
                </c:pt>
                <c:pt idx="3">
                  <c:v>50</c:v>
                </c:pt>
                <c:pt idx="4">
                  <c:v>36.840000000000003</c:v>
                </c:pt>
                <c:pt idx="5">
                  <c:v>34.49</c:v>
                </c:pt>
                <c:pt idx="6">
                  <c:v>56.66</c:v>
                </c:pt>
                <c:pt idx="7">
                  <c:v>63.64</c:v>
                </c:pt>
                <c:pt idx="8">
                  <c:v>57.46</c:v>
                </c:pt>
                <c:pt idx="9">
                  <c:v>78.95</c:v>
                </c:pt>
                <c:pt idx="10">
                  <c:v>23.64</c:v>
                </c:pt>
                <c:pt idx="11">
                  <c:v>38.4</c:v>
                </c:pt>
                <c:pt idx="12">
                  <c:v>33.33</c:v>
                </c:pt>
                <c:pt idx="13">
                  <c:v>25</c:v>
                </c:pt>
                <c:pt idx="14">
                  <c:v>53.14</c:v>
                </c:pt>
                <c:pt idx="15">
                  <c:v>35.08</c:v>
                </c:pt>
                <c:pt idx="16">
                  <c:v>34.83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A-4545-B95E-9632821D3A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39.68</c:v>
                </c:pt>
                <c:pt idx="1">
                  <c:v>24.08</c:v>
                </c:pt>
                <c:pt idx="2">
                  <c:v>39.71</c:v>
                </c:pt>
                <c:pt idx="3">
                  <c:v>47.01</c:v>
                </c:pt>
                <c:pt idx="4">
                  <c:v>41.23</c:v>
                </c:pt>
                <c:pt idx="5">
                  <c:v>51.79</c:v>
                </c:pt>
                <c:pt idx="6">
                  <c:v>61.86</c:v>
                </c:pt>
                <c:pt idx="7">
                  <c:v>52.21</c:v>
                </c:pt>
                <c:pt idx="8">
                  <c:v>27.78</c:v>
                </c:pt>
                <c:pt idx="9">
                  <c:v>45.58</c:v>
                </c:pt>
                <c:pt idx="10">
                  <c:v>36.07</c:v>
                </c:pt>
                <c:pt idx="11">
                  <c:v>40.950000000000003</c:v>
                </c:pt>
                <c:pt idx="12">
                  <c:v>33.56</c:v>
                </c:pt>
                <c:pt idx="13">
                  <c:v>43.53</c:v>
                </c:pt>
                <c:pt idx="14">
                  <c:v>32.72</c:v>
                </c:pt>
                <c:pt idx="15">
                  <c:v>39.32</c:v>
                </c:pt>
                <c:pt idx="16">
                  <c:v>42.43</c:v>
                </c:pt>
                <c:pt idx="17">
                  <c:v>56.96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20.89</c:v>
                </c:pt>
                <c:pt idx="1">
                  <c:v>17.28</c:v>
                </c:pt>
                <c:pt idx="2">
                  <c:v>35.85</c:v>
                </c:pt>
                <c:pt idx="3">
                  <c:v>17.5</c:v>
                </c:pt>
                <c:pt idx="4">
                  <c:v>43.33</c:v>
                </c:pt>
                <c:pt idx="5">
                  <c:v>45.84</c:v>
                </c:pt>
                <c:pt idx="6">
                  <c:v>47.870000000000005</c:v>
                </c:pt>
                <c:pt idx="7">
                  <c:v>46.97</c:v>
                </c:pt>
                <c:pt idx="8">
                  <c:v>28.880000000000003</c:v>
                </c:pt>
                <c:pt idx="9">
                  <c:v>17.64</c:v>
                </c:pt>
                <c:pt idx="10">
                  <c:v>24</c:v>
                </c:pt>
                <c:pt idx="11">
                  <c:v>30.86</c:v>
                </c:pt>
                <c:pt idx="12">
                  <c:v>60</c:v>
                </c:pt>
                <c:pt idx="13">
                  <c:v>56.059999999999995</c:v>
                </c:pt>
                <c:pt idx="14">
                  <c:v>35.85</c:v>
                </c:pt>
                <c:pt idx="15">
                  <c:v>29.689999999999998</c:v>
                </c:pt>
                <c:pt idx="16">
                  <c:v>34.69</c:v>
                </c:pt>
                <c:pt idx="17">
                  <c:v>42.85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66.66</c:v>
                </c:pt>
                <c:pt idx="1">
                  <c:v>30.46</c:v>
                </c:pt>
                <c:pt idx="2">
                  <c:v>28.68</c:v>
                </c:pt>
                <c:pt idx="3">
                  <c:v>40.44</c:v>
                </c:pt>
                <c:pt idx="4">
                  <c:v>33.33</c:v>
                </c:pt>
                <c:pt idx="5">
                  <c:v>66.67</c:v>
                </c:pt>
                <c:pt idx="6">
                  <c:v>33.33</c:v>
                </c:pt>
                <c:pt idx="7">
                  <c:v>39.54</c:v>
                </c:pt>
                <c:pt idx="8">
                  <c:v>40</c:v>
                </c:pt>
                <c:pt idx="9">
                  <c:v>18.52</c:v>
                </c:pt>
                <c:pt idx="10">
                  <c:v>36.590000000000003</c:v>
                </c:pt>
                <c:pt idx="11">
                  <c:v>64.290000000000006</c:v>
                </c:pt>
                <c:pt idx="12">
                  <c:v>33.89</c:v>
                </c:pt>
                <c:pt idx="13">
                  <c:v>62.24</c:v>
                </c:pt>
                <c:pt idx="14">
                  <c:v>51.61</c:v>
                </c:pt>
                <c:pt idx="15">
                  <c:v>50.45</c:v>
                </c:pt>
                <c:pt idx="16">
                  <c:v>52.94</c:v>
                </c:pt>
                <c:pt idx="17">
                  <c:v>61.11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44.79</c:v>
                </c:pt>
                <c:pt idx="1">
                  <c:v>35.36</c:v>
                </c:pt>
                <c:pt idx="2">
                  <c:v>49.81</c:v>
                </c:pt>
                <c:pt idx="3">
                  <c:v>60</c:v>
                </c:pt>
                <c:pt idx="4">
                  <c:v>36.630000000000003</c:v>
                </c:pt>
                <c:pt idx="5">
                  <c:v>55.07</c:v>
                </c:pt>
                <c:pt idx="6">
                  <c:v>61.04</c:v>
                </c:pt>
                <c:pt idx="7">
                  <c:v>27.830000000000002</c:v>
                </c:pt>
                <c:pt idx="8">
                  <c:v>60.5</c:v>
                </c:pt>
                <c:pt idx="9">
                  <c:v>51.24</c:v>
                </c:pt>
                <c:pt idx="10">
                  <c:v>46.25</c:v>
                </c:pt>
                <c:pt idx="11">
                  <c:v>67.959999999999994</c:v>
                </c:pt>
                <c:pt idx="12">
                  <c:v>50.61</c:v>
                </c:pt>
                <c:pt idx="13">
                  <c:v>52.83</c:v>
                </c:pt>
                <c:pt idx="14">
                  <c:v>49.599999999999994</c:v>
                </c:pt>
                <c:pt idx="15">
                  <c:v>55.93</c:v>
                </c:pt>
                <c:pt idx="16">
                  <c:v>46.97</c:v>
                </c:pt>
                <c:pt idx="17">
                  <c:v>46.55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E-46FC-858A-D1ADF7EB10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3</c:v>
                </c:pt>
                <c:pt idx="6">
                  <c:v>4.1</c:v>
                </c:pt>
                <c:pt idx="7">
                  <c:v>4.2</c:v>
                </c:pt>
                <c:pt idx="8">
                  <c:v>4.3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8.1</c:v>
                </c:pt>
                <c:pt idx="13">
                  <c:v>8.2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70.73</c:v>
                </c:pt>
                <c:pt idx="1">
                  <c:v>53.12</c:v>
                </c:pt>
                <c:pt idx="2">
                  <c:v>56.99</c:v>
                </c:pt>
                <c:pt idx="3">
                  <c:v>68.39</c:v>
                </c:pt>
                <c:pt idx="4">
                  <c:v>55.13</c:v>
                </c:pt>
                <c:pt idx="5">
                  <c:v>60.01</c:v>
                </c:pt>
                <c:pt idx="6">
                  <c:v>70.010000000000005</c:v>
                </c:pt>
                <c:pt idx="7">
                  <c:v>53.6</c:v>
                </c:pt>
                <c:pt idx="8">
                  <c:v>52.48</c:v>
                </c:pt>
                <c:pt idx="9">
                  <c:v>65.900000000000006</c:v>
                </c:pt>
                <c:pt idx="10">
                  <c:v>71.42</c:v>
                </c:pt>
                <c:pt idx="11">
                  <c:v>40.08</c:v>
                </c:pt>
                <c:pt idx="12">
                  <c:v>42.11</c:v>
                </c:pt>
                <c:pt idx="13">
                  <c:v>26.77</c:v>
                </c:pt>
                <c:pt idx="14">
                  <c:v>79.42</c:v>
                </c:pt>
                <c:pt idx="15">
                  <c:v>82.05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44-47DA-8D29-2D98741DDA52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44-47DA-8D29-2D98741DDA5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644-47DA-8D29-2D98741DDA52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644-47DA-8D29-2D98741DDA52}"/>
                </c:ext>
              </c:extLst>
            </c:dLbl>
            <c:dLbl>
              <c:idx val="8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644-47DA-8D29-2D98741DDA52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7DE-4F58-A27A-6DF26D99CBE8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3</c:v>
                </c:pt>
                <c:pt idx="6">
                  <c:v>4.1</c:v>
                </c:pt>
                <c:pt idx="7">
                  <c:v>4.2</c:v>
                </c:pt>
                <c:pt idx="8">
                  <c:v>4.3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8.1</c:v>
                </c:pt>
                <c:pt idx="13">
                  <c:v>8.2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69.72</c:v>
                </c:pt>
                <c:pt idx="1">
                  <c:v>47.41</c:v>
                </c:pt>
                <c:pt idx="2">
                  <c:v>55.71</c:v>
                </c:pt>
                <c:pt idx="3">
                  <c:v>68.92</c:v>
                </c:pt>
                <c:pt idx="4">
                  <c:v>53.8</c:v>
                </c:pt>
                <c:pt idx="5">
                  <c:v>60.27</c:v>
                </c:pt>
                <c:pt idx="6">
                  <c:v>71.260000000000005</c:v>
                </c:pt>
                <c:pt idx="7">
                  <c:v>53.1</c:v>
                </c:pt>
                <c:pt idx="8">
                  <c:v>52.99</c:v>
                </c:pt>
                <c:pt idx="9">
                  <c:v>65.86</c:v>
                </c:pt>
                <c:pt idx="10">
                  <c:v>72.900000000000006</c:v>
                </c:pt>
                <c:pt idx="11">
                  <c:v>38.520000000000003</c:v>
                </c:pt>
                <c:pt idx="12">
                  <c:v>39.65</c:v>
                </c:pt>
                <c:pt idx="13">
                  <c:v>25.75</c:v>
                </c:pt>
                <c:pt idx="14">
                  <c:v>78.760000000000005</c:v>
                </c:pt>
                <c:pt idx="15">
                  <c:v>81.25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8.3800000000000008</c:v>
                </c:pt>
                <c:pt idx="1">
                  <c:v>41.42</c:v>
                </c:pt>
                <c:pt idx="2">
                  <c:v>38.85</c:v>
                </c:pt>
                <c:pt idx="3">
                  <c:v>11.36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7.3</c:v>
                </c:pt>
                <c:pt idx="1">
                  <c:v>44.64</c:v>
                </c:pt>
                <c:pt idx="2">
                  <c:v>38.43</c:v>
                </c:pt>
                <c:pt idx="3">
                  <c:v>9.6300000000000008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16-4137-9B9D-8E87745620E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16-4137-9B9D-8E87745620E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Лист1!$B$1:$Z$1</c:f>
              <c:strCach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strCache>
            </c:strRef>
          </c:cat>
          <c:val>
            <c:numRef>
              <c:f>Лист1!$B$2:$Z$2</c:f>
              <c:numCache>
                <c:formatCode>General</c:formatCode>
                <c:ptCount val="25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0.7</c:v>
                </c:pt>
                <c:pt idx="5">
                  <c:v>1</c:v>
                </c:pt>
                <c:pt idx="6">
                  <c:v>1</c:v>
                </c:pt>
                <c:pt idx="7">
                  <c:v>1.1000000000000001</c:v>
                </c:pt>
                <c:pt idx="8">
                  <c:v>1.3</c:v>
                </c:pt>
                <c:pt idx="9">
                  <c:v>1.5</c:v>
                </c:pt>
                <c:pt idx="10">
                  <c:v>13</c:v>
                </c:pt>
                <c:pt idx="11">
                  <c:v>9.5</c:v>
                </c:pt>
                <c:pt idx="12">
                  <c:v>8.3000000000000007</c:v>
                </c:pt>
                <c:pt idx="13">
                  <c:v>7.9</c:v>
                </c:pt>
                <c:pt idx="14">
                  <c:v>6</c:v>
                </c:pt>
                <c:pt idx="15">
                  <c:v>11.9</c:v>
                </c:pt>
                <c:pt idx="16">
                  <c:v>9.3000000000000007</c:v>
                </c:pt>
                <c:pt idx="17">
                  <c:v>7.4</c:v>
                </c:pt>
                <c:pt idx="18">
                  <c:v>5.7</c:v>
                </c:pt>
                <c:pt idx="19">
                  <c:v>4.0999999999999996</c:v>
                </c:pt>
                <c:pt idx="20">
                  <c:v>4.2</c:v>
                </c:pt>
                <c:pt idx="21">
                  <c:v>2.6</c:v>
                </c:pt>
                <c:pt idx="22">
                  <c:v>1.6</c:v>
                </c:pt>
                <c:pt idx="23">
                  <c:v>0.9</c:v>
                </c:pt>
                <c:pt idx="2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Результаты</a:t>
            </a:r>
            <a:r>
              <a:rPr lang="ru-RU" sz="1100" baseline="0" dirty="0"/>
              <a:t> проведения ВПР по количеству участников (отметки), чел*.</a:t>
            </a:r>
            <a:endParaRPr lang="ru-RU" sz="1100" dirty="0"/>
          </a:p>
        </c:rich>
      </c:tx>
      <c:layout>
        <c:manualLayout>
          <c:xMode val="edge"/>
          <c:yMode val="edge"/>
          <c:x val="0.14556733141263703"/>
          <c:y val="2.2866246143796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5180294159891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05-469A-AD8D-0B41522754EE}"/>
                </c:ext>
              </c:extLst>
            </c:dLbl>
            <c:dLbl>
              <c:idx val="1"/>
              <c:layout>
                <c:manualLayout>
                  <c:x val="5.2770441239836669E-3"/>
                  <c:y val="-2.28662461437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5-469A-AD8D-0B41522754EE}"/>
                </c:ext>
              </c:extLst>
            </c:dLbl>
            <c:dLbl>
              <c:idx val="2"/>
              <c:layout>
                <c:manualLayout>
                  <c:x val="-1.7590147079945557E-3"/>
                  <c:y val="-4.115924305883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05-469A-AD8D-0B41522754EE}"/>
                </c:ext>
              </c:extLst>
            </c:dLbl>
            <c:dLbl>
              <c:idx val="3"/>
              <c:layout>
                <c:manualLayout>
                  <c:x val="-1.7590147079945557E-3"/>
                  <c:y val="-4.1159243058834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46-4F89-A878-83CE8F67B48C}"/>
                </c:ext>
              </c:extLst>
            </c:dLbl>
            <c:dLbl>
              <c:idx val="4"/>
              <c:layout>
                <c:manualLayout>
                  <c:x val="-1.7590147079945557E-3"/>
                  <c:y val="-3.658599383007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46-4F89-A878-83CE8F67B48C}"/>
                </c:ext>
              </c:extLst>
            </c:dLbl>
            <c:dLbl>
              <c:idx val="5"/>
              <c:layout>
                <c:manualLayout>
                  <c:x val="-3.5180294159891114E-3"/>
                  <c:y val="-3.887261844445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46-4F89-A878-83CE8F67B48C}"/>
                </c:ext>
              </c:extLst>
            </c:dLbl>
            <c:dLbl>
              <c:idx val="6"/>
              <c:layout>
                <c:manualLayout>
                  <c:x val="8.7950735399727788E-3"/>
                  <c:y val="-4.8019116901972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46-4F89-A878-83CE8F67B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 (линейная)</c:v>
                </c:pt>
                <c:pt idx="3">
                  <c:v>биология (концентрическая)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2383</c:v>
                </c:pt>
                <c:pt idx="1">
                  <c:v>1956</c:v>
                </c:pt>
                <c:pt idx="2">
                  <c:v>543</c:v>
                </c:pt>
                <c:pt idx="3">
                  <c:v>240</c:v>
                </c:pt>
                <c:pt idx="4">
                  <c:v>363</c:v>
                </c:pt>
                <c:pt idx="5">
                  <c:v>409</c:v>
                </c:pt>
                <c:pt idx="6">
                  <c:v>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05-469A-AD8D-0B4152275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5.2770441239836669E-3"/>
                  <c:y val="2.286624614379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46-4F89-A878-83CE8F67B48C}"/>
                </c:ext>
              </c:extLst>
            </c:dLbl>
            <c:dLbl>
              <c:idx val="5"/>
              <c:layout>
                <c:manualLayout>
                  <c:x val="-1.75901470799455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46-4F89-A878-83CE8F67B48C}"/>
                </c:ext>
              </c:extLst>
            </c:dLbl>
            <c:dLbl>
              <c:idx val="6"/>
              <c:layout>
                <c:manualLayout>
                  <c:x val="-3.5180294159891114E-3"/>
                  <c:y val="-4.57324922875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46-4F89-A878-83CE8F67B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 (линейная)</c:v>
                </c:pt>
                <c:pt idx="3">
                  <c:v>биология (концентрическая)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8230</c:v>
                </c:pt>
                <c:pt idx="1">
                  <c:v>9662</c:v>
                </c:pt>
                <c:pt idx="2">
                  <c:v>3322</c:v>
                </c:pt>
                <c:pt idx="3">
                  <c:v>873</c:v>
                </c:pt>
                <c:pt idx="4">
                  <c:v>3963</c:v>
                </c:pt>
                <c:pt idx="5">
                  <c:v>4506</c:v>
                </c:pt>
                <c:pt idx="6">
                  <c:v>3829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05-469A-AD8D-0B4152275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"4"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0360588319782228E-3"/>
                  <c:y val="-5.149328688985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D9-4191-A21C-8BDF43501393}"/>
                </c:ext>
              </c:extLst>
            </c:dLbl>
            <c:dLbl>
              <c:idx val="5"/>
              <c:layout>
                <c:manualLayout>
                  <c:x val="3.51802941598911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46-4F89-A878-83CE8F67B48C}"/>
                </c:ext>
              </c:extLst>
            </c:dLbl>
            <c:dLbl>
              <c:idx val="6"/>
              <c:layout>
                <c:manualLayout>
                  <c:x val="-1.7590147079945557E-3"/>
                  <c:y val="-2.28662461437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46-4F89-A878-83CE8F67B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 (линейная)</c:v>
                </c:pt>
                <c:pt idx="3">
                  <c:v>биология (концентрическая)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6141</c:v>
                </c:pt>
                <c:pt idx="1">
                  <c:v>6042</c:v>
                </c:pt>
                <c:pt idx="2">
                  <c:v>2860</c:v>
                </c:pt>
                <c:pt idx="3">
                  <c:v>584</c:v>
                </c:pt>
                <c:pt idx="4">
                  <c:v>3918</c:v>
                </c:pt>
                <c:pt idx="5">
                  <c:v>3426</c:v>
                </c:pt>
                <c:pt idx="6">
                  <c:v>3444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05-469A-AD8D-0B41522754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493397115853001E-2"/>
                  <c:y val="4.2130871091698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46-4F89-A878-83CE8F67B48C}"/>
                </c:ext>
              </c:extLst>
            </c:dLbl>
            <c:dLbl>
              <c:idx val="1"/>
              <c:layout>
                <c:manualLayout>
                  <c:x val="2.4626205911923778E-2"/>
                  <c:y val="-5.61744947889310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46-4F89-A878-83CE8F67B48C}"/>
                </c:ext>
              </c:extLst>
            </c:dLbl>
            <c:dLbl>
              <c:idx val="2"/>
              <c:layout>
                <c:manualLayout>
                  <c:x val="3.342127945189656E-2"/>
                  <c:y val="-2.2866246143796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46-4F89-A878-83CE8F67B48C}"/>
                </c:ext>
              </c:extLst>
            </c:dLbl>
            <c:dLbl>
              <c:idx val="3"/>
              <c:layout>
                <c:manualLayout>
                  <c:x val="3.342127945189656E-2"/>
                  <c:y val="-3.429936921569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46-4F89-A878-83CE8F67B48C}"/>
                </c:ext>
              </c:extLst>
            </c:dLbl>
            <c:dLbl>
              <c:idx val="4"/>
              <c:layout>
                <c:manualLayout>
                  <c:x val="5.1011426531841986E-2"/>
                  <c:y val="-4.2910576701567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46-4F89-A878-83CE8F67B48C}"/>
                </c:ext>
              </c:extLst>
            </c:dLbl>
            <c:dLbl>
              <c:idx val="5"/>
              <c:layout>
                <c:manualLayout>
                  <c:x val="5.3650017846381501E-2"/>
                  <c:y val="-1.1703065202733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531213023467874E-2"/>
                      <c:h val="3.61743104894073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746-4F89-A878-83CE8F67B48C}"/>
                </c:ext>
              </c:extLst>
            </c:dLbl>
            <c:dLbl>
              <c:idx val="6"/>
              <c:layout>
                <c:manualLayout>
                  <c:x val="3.8698323575880225E-2"/>
                  <c:y val="-4.3445867673213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46-4F89-A878-83CE8F67B4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русский язык</c:v>
                </c:pt>
                <c:pt idx="1">
                  <c:v>математика</c:v>
                </c:pt>
                <c:pt idx="2">
                  <c:v>биология (линейная)</c:v>
                </c:pt>
                <c:pt idx="3">
                  <c:v>биология (концентрическая)</c:v>
                </c:pt>
                <c:pt idx="4">
                  <c:v>география</c:v>
                </c:pt>
                <c:pt idx="5">
                  <c:v>история</c:v>
                </c:pt>
                <c:pt idx="6">
                  <c:v>обществознание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1508</c:v>
                </c:pt>
                <c:pt idx="1">
                  <c:v>1074</c:v>
                </c:pt>
                <c:pt idx="2">
                  <c:v>717</c:v>
                </c:pt>
                <c:pt idx="3">
                  <c:v>136</c:v>
                </c:pt>
                <c:pt idx="4">
                  <c:v>950</c:v>
                </c:pt>
                <c:pt idx="5">
                  <c:v>957</c:v>
                </c:pt>
                <c:pt idx="6">
                  <c:v>1132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05-469A-AD8D-0B4152275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8290175"/>
        <c:axId val="1446896543"/>
      </c:barChart>
      <c:catAx>
        <c:axId val="1358290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896543"/>
        <c:crosses val="autoZero"/>
        <c:auto val="1"/>
        <c:lblAlgn val="ctr"/>
        <c:lblOffset val="100"/>
        <c:noMultiLvlLbl val="0"/>
      </c:catAx>
      <c:valAx>
        <c:axId val="1446896543"/>
        <c:scaling>
          <c:orientation val="minMax"/>
          <c:max val="2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290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4,3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8,1</c:v>
                </c:pt>
                <c:pt idx="13">
                  <c:v>8,2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Лист1!$B$2:$Q$2</c:f>
              <c:numCache>
                <c:formatCode>General</c:formatCode>
                <c:ptCount val="16"/>
                <c:pt idx="0">
                  <c:v>33.89</c:v>
                </c:pt>
                <c:pt idx="1">
                  <c:v>15.65</c:v>
                </c:pt>
                <c:pt idx="2">
                  <c:v>19.71</c:v>
                </c:pt>
                <c:pt idx="3">
                  <c:v>35.729999999999997</c:v>
                </c:pt>
                <c:pt idx="4">
                  <c:v>22.84</c:v>
                </c:pt>
                <c:pt idx="5">
                  <c:v>23.85</c:v>
                </c:pt>
                <c:pt idx="6">
                  <c:v>33.979999999999997</c:v>
                </c:pt>
                <c:pt idx="7">
                  <c:v>20.260000000000002</c:v>
                </c:pt>
                <c:pt idx="8">
                  <c:v>17.13</c:v>
                </c:pt>
                <c:pt idx="9">
                  <c:v>32.97</c:v>
                </c:pt>
                <c:pt idx="10">
                  <c:v>41.62</c:v>
                </c:pt>
                <c:pt idx="11">
                  <c:v>7.37</c:v>
                </c:pt>
                <c:pt idx="12">
                  <c:v>9.48</c:v>
                </c:pt>
                <c:pt idx="13">
                  <c:v>5.99</c:v>
                </c:pt>
                <c:pt idx="14">
                  <c:v>44.57</c:v>
                </c:pt>
                <c:pt idx="15">
                  <c:v>47.33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4,3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8,1</c:v>
                </c:pt>
                <c:pt idx="13">
                  <c:v>8,2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Лист1!$B$3:$Q$3</c:f>
              <c:numCache>
                <c:formatCode>General</c:formatCode>
                <c:ptCount val="16"/>
                <c:pt idx="0">
                  <c:v>59.96</c:v>
                </c:pt>
                <c:pt idx="1">
                  <c:v>35.369999999999997</c:v>
                </c:pt>
                <c:pt idx="2">
                  <c:v>43.68</c:v>
                </c:pt>
                <c:pt idx="3">
                  <c:v>61.5</c:v>
                </c:pt>
                <c:pt idx="4">
                  <c:v>40.67</c:v>
                </c:pt>
                <c:pt idx="5">
                  <c:v>50.21</c:v>
                </c:pt>
                <c:pt idx="6">
                  <c:v>63.4</c:v>
                </c:pt>
                <c:pt idx="7">
                  <c:v>40.85</c:v>
                </c:pt>
                <c:pt idx="8">
                  <c:v>40.82</c:v>
                </c:pt>
                <c:pt idx="9">
                  <c:v>60.37</c:v>
                </c:pt>
                <c:pt idx="10">
                  <c:v>66.739999999999995</c:v>
                </c:pt>
                <c:pt idx="11">
                  <c:v>24.05</c:v>
                </c:pt>
                <c:pt idx="12">
                  <c:v>26.28</c:v>
                </c:pt>
                <c:pt idx="13">
                  <c:v>14.77</c:v>
                </c:pt>
                <c:pt idx="14">
                  <c:v>71.34</c:v>
                </c:pt>
                <c:pt idx="15">
                  <c:v>75.13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4,3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8,1</c:v>
                </c:pt>
                <c:pt idx="13">
                  <c:v>8,2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Лист1!$B$4:$Q$4</c:f>
              <c:numCache>
                <c:formatCode>General</c:formatCode>
                <c:ptCount val="16"/>
                <c:pt idx="0">
                  <c:v>82.27</c:v>
                </c:pt>
                <c:pt idx="1">
                  <c:v>57.9</c:v>
                </c:pt>
                <c:pt idx="2">
                  <c:v>68.180000000000007</c:v>
                </c:pt>
                <c:pt idx="3">
                  <c:v>78.569999999999993</c:v>
                </c:pt>
                <c:pt idx="4">
                  <c:v>66.849999999999994</c:v>
                </c:pt>
                <c:pt idx="5">
                  <c:v>72.2</c:v>
                </c:pt>
                <c:pt idx="6">
                  <c:v>82.2</c:v>
                </c:pt>
                <c:pt idx="7">
                  <c:v>65.099999999999994</c:v>
                </c:pt>
                <c:pt idx="8">
                  <c:v>65.489999999999995</c:v>
                </c:pt>
                <c:pt idx="9">
                  <c:v>73.58</c:v>
                </c:pt>
                <c:pt idx="10">
                  <c:v>81.569999999999993</c:v>
                </c:pt>
                <c:pt idx="11">
                  <c:v>50.87</c:v>
                </c:pt>
                <c:pt idx="12">
                  <c:v>49.98</c:v>
                </c:pt>
                <c:pt idx="13">
                  <c:v>32.08</c:v>
                </c:pt>
                <c:pt idx="14">
                  <c:v>89.27</c:v>
                </c:pt>
                <c:pt idx="15">
                  <c:v>90.59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4,3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8,1</c:v>
                </c:pt>
                <c:pt idx="13">
                  <c:v>8,2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Лист1!$B$5:$Q$5</c:f>
              <c:numCache>
                <c:formatCode>General</c:formatCode>
                <c:ptCount val="16"/>
                <c:pt idx="0">
                  <c:v>95.26</c:v>
                </c:pt>
                <c:pt idx="1">
                  <c:v>87.31</c:v>
                </c:pt>
                <c:pt idx="2">
                  <c:v>90.52</c:v>
                </c:pt>
                <c:pt idx="3">
                  <c:v>92.47</c:v>
                </c:pt>
                <c:pt idx="4">
                  <c:v>86.75</c:v>
                </c:pt>
                <c:pt idx="5">
                  <c:v>88.77</c:v>
                </c:pt>
                <c:pt idx="6">
                  <c:v>91.35</c:v>
                </c:pt>
                <c:pt idx="7">
                  <c:v>86.61</c:v>
                </c:pt>
                <c:pt idx="8">
                  <c:v>88.98</c:v>
                </c:pt>
                <c:pt idx="9">
                  <c:v>85.98</c:v>
                </c:pt>
                <c:pt idx="10">
                  <c:v>90.79</c:v>
                </c:pt>
                <c:pt idx="11">
                  <c:v>80.89</c:v>
                </c:pt>
                <c:pt idx="12">
                  <c:v>82.71</c:v>
                </c:pt>
                <c:pt idx="13">
                  <c:v>67.290000000000006</c:v>
                </c:pt>
                <c:pt idx="14">
                  <c:v>96.65</c:v>
                </c:pt>
                <c:pt idx="15">
                  <c:v>97.49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25.42</c:v>
                </c:pt>
                <c:pt idx="1">
                  <c:v>37.369999999999997</c:v>
                </c:pt>
                <c:pt idx="2">
                  <c:v>34.64</c:v>
                </c:pt>
                <c:pt idx="3">
                  <c:v>22.64</c:v>
                </c:pt>
                <c:pt idx="4">
                  <c:v>40.519999999999996</c:v>
                </c:pt>
                <c:pt idx="5">
                  <c:v>39.39</c:v>
                </c:pt>
                <c:pt idx="6">
                  <c:v>30</c:v>
                </c:pt>
                <c:pt idx="7">
                  <c:v>28.57</c:v>
                </c:pt>
                <c:pt idx="8">
                  <c:v>51.370000000000005</c:v>
                </c:pt>
                <c:pt idx="9">
                  <c:v>53.84</c:v>
                </c:pt>
                <c:pt idx="10">
                  <c:v>52.63</c:v>
                </c:pt>
                <c:pt idx="11">
                  <c:v>28</c:v>
                </c:pt>
                <c:pt idx="12">
                  <c:v>23.529999999999998</c:v>
                </c:pt>
                <c:pt idx="13">
                  <c:v>32.76</c:v>
                </c:pt>
                <c:pt idx="14">
                  <c:v>53.85</c:v>
                </c:pt>
                <c:pt idx="15">
                  <c:v>35.19</c:v>
                </c:pt>
                <c:pt idx="16">
                  <c:v>24.490000000000002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48.28</c:v>
                </c:pt>
                <c:pt idx="1">
                  <c:v>49.64</c:v>
                </c:pt>
                <c:pt idx="2">
                  <c:v>47.91</c:v>
                </c:pt>
                <c:pt idx="3">
                  <c:v>57.99</c:v>
                </c:pt>
                <c:pt idx="4">
                  <c:v>41.07</c:v>
                </c:pt>
                <c:pt idx="5">
                  <c:v>41.48</c:v>
                </c:pt>
                <c:pt idx="6">
                  <c:v>61.4</c:v>
                </c:pt>
                <c:pt idx="7">
                  <c:v>60.87</c:v>
                </c:pt>
                <c:pt idx="8">
                  <c:v>69.33</c:v>
                </c:pt>
                <c:pt idx="9">
                  <c:v>41.79</c:v>
                </c:pt>
                <c:pt idx="10">
                  <c:v>25.76</c:v>
                </c:pt>
                <c:pt idx="11">
                  <c:v>62.63</c:v>
                </c:pt>
                <c:pt idx="13">
                  <c:v>9.09</c:v>
                </c:pt>
                <c:pt idx="14">
                  <c:v>35.869999999999997</c:v>
                </c:pt>
                <c:pt idx="15">
                  <c:v>24</c:v>
                </c:pt>
                <c:pt idx="16">
                  <c:v>39.33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1">
                  <c:v>40.479999999999997</c:v>
                </c:pt>
                <c:pt idx="2">
                  <c:v>33.340000000000003</c:v>
                </c:pt>
                <c:pt idx="3">
                  <c:v>61.05</c:v>
                </c:pt>
                <c:pt idx="4">
                  <c:v>8.6999999999999993</c:v>
                </c:pt>
                <c:pt idx="7">
                  <c:v>52.63</c:v>
                </c:pt>
                <c:pt idx="9">
                  <c:v>50</c:v>
                </c:pt>
                <c:pt idx="10">
                  <c:v>66.67</c:v>
                </c:pt>
                <c:pt idx="11">
                  <c:v>53.6</c:v>
                </c:pt>
                <c:pt idx="13">
                  <c:v>27.63</c:v>
                </c:pt>
                <c:pt idx="16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D-4C6F-B4A2-B2D46704E4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75536202323133E-2"/>
          <c:y val="0.1054614556848513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18.559999999999999</c:v>
                </c:pt>
                <c:pt idx="1">
                  <c:v>16.940000000000001</c:v>
                </c:pt>
                <c:pt idx="2">
                  <c:v>40.31</c:v>
                </c:pt>
                <c:pt idx="3">
                  <c:v>55.26</c:v>
                </c:pt>
                <c:pt idx="4">
                  <c:v>20</c:v>
                </c:pt>
                <c:pt idx="5">
                  <c:v>43.84</c:v>
                </c:pt>
                <c:pt idx="6">
                  <c:v>53.66</c:v>
                </c:pt>
                <c:pt idx="7">
                  <c:v>47.78</c:v>
                </c:pt>
                <c:pt idx="8">
                  <c:v>75</c:v>
                </c:pt>
                <c:pt idx="9">
                  <c:v>39.46</c:v>
                </c:pt>
                <c:pt idx="10">
                  <c:v>42.86</c:v>
                </c:pt>
                <c:pt idx="11">
                  <c:v>49.07</c:v>
                </c:pt>
                <c:pt idx="12">
                  <c:v>28.3</c:v>
                </c:pt>
                <c:pt idx="13">
                  <c:v>24</c:v>
                </c:pt>
                <c:pt idx="14">
                  <c:v>36.03</c:v>
                </c:pt>
                <c:pt idx="15">
                  <c:v>31.49</c:v>
                </c:pt>
                <c:pt idx="16">
                  <c:v>41.88</c:v>
                </c:pt>
                <c:pt idx="17">
                  <c:v>57.15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30.95</c:v>
                </c:pt>
                <c:pt idx="1">
                  <c:v>26.36</c:v>
                </c:pt>
                <c:pt idx="2">
                  <c:v>45.38</c:v>
                </c:pt>
                <c:pt idx="3">
                  <c:v>43.96</c:v>
                </c:pt>
                <c:pt idx="4">
                  <c:v>40.43</c:v>
                </c:pt>
                <c:pt idx="5">
                  <c:v>39.58</c:v>
                </c:pt>
                <c:pt idx="6">
                  <c:v>68.510000000000005</c:v>
                </c:pt>
                <c:pt idx="7">
                  <c:v>46.8</c:v>
                </c:pt>
                <c:pt idx="8">
                  <c:v>52.38</c:v>
                </c:pt>
                <c:pt idx="9">
                  <c:v>40.450000000000003</c:v>
                </c:pt>
                <c:pt idx="10">
                  <c:v>47.25</c:v>
                </c:pt>
                <c:pt idx="11">
                  <c:v>51.35</c:v>
                </c:pt>
                <c:pt idx="12">
                  <c:v>17.86</c:v>
                </c:pt>
                <c:pt idx="13">
                  <c:v>22.22</c:v>
                </c:pt>
                <c:pt idx="14">
                  <c:v>40.049999999999997</c:v>
                </c:pt>
                <c:pt idx="15">
                  <c:v>46.28</c:v>
                </c:pt>
                <c:pt idx="16">
                  <c:v>51.49</c:v>
                </c:pt>
                <c:pt idx="17">
                  <c:v>57.89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65.12</c:v>
                </c:pt>
                <c:pt idx="1">
                  <c:v>48.84</c:v>
                </c:pt>
                <c:pt idx="2">
                  <c:v>42.25</c:v>
                </c:pt>
                <c:pt idx="3">
                  <c:v>56.96</c:v>
                </c:pt>
                <c:pt idx="5">
                  <c:v>0</c:v>
                </c:pt>
                <c:pt idx="6">
                  <c:v>0</c:v>
                </c:pt>
                <c:pt idx="7">
                  <c:v>71.430000000000007</c:v>
                </c:pt>
                <c:pt idx="8">
                  <c:v>0</c:v>
                </c:pt>
                <c:pt idx="9">
                  <c:v>11.11</c:v>
                </c:pt>
                <c:pt idx="10">
                  <c:v>61.9</c:v>
                </c:pt>
                <c:pt idx="11">
                  <c:v>33.33</c:v>
                </c:pt>
                <c:pt idx="12">
                  <c:v>33.33</c:v>
                </c:pt>
                <c:pt idx="13">
                  <c:v>20</c:v>
                </c:pt>
                <c:pt idx="14">
                  <c:v>30.64</c:v>
                </c:pt>
                <c:pt idx="15">
                  <c:v>23.69</c:v>
                </c:pt>
                <c:pt idx="16">
                  <c:v>25</c:v>
                </c:pt>
                <c:pt idx="1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8-40D5-A5C3-8A451F68AD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3</c:v>
                </c:pt>
                <c:pt idx="6">
                  <c:v>4.1</c:v>
                </c:pt>
                <c:pt idx="7">
                  <c:v>4.2</c:v>
                </c:pt>
                <c:pt idx="8">
                  <c:v>4.3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8.1</c:v>
                </c:pt>
                <c:pt idx="13">
                  <c:v>8.2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72.61</c:v>
                </c:pt>
                <c:pt idx="1">
                  <c:v>54.93</c:v>
                </c:pt>
                <c:pt idx="2">
                  <c:v>59.24</c:v>
                </c:pt>
                <c:pt idx="3">
                  <c:v>69.88</c:v>
                </c:pt>
                <c:pt idx="4">
                  <c:v>59.33</c:v>
                </c:pt>
                <c:pt idx="5">
                  <c:v>61.83</c:v>
                </c:pt>
                <c:pt idx="6">
                  <c:v>71.319999999999993</c:v>
                </c:pt>
                <c:pt idx="7">
                  <c:v>57.05</c:v>
                </c:pt>
                <c:pt idx="8">
                  <c:v>57.3</c:v>
                </c:pt>
                <c:pt idx="9">
                  <c:v>67.41</c:v>
                </c:pt>
                <c:pt idx="10">
                  <c:v>74.680000000000007</c:v>
                </c:pt>
                <c:pt idx="11">
                  <c:v>68.760000000000005</c:v>
                </c:pt>
                <c:pt idx="12">
                  <c:v>49.8</c:v>
                </c:pt>
                <c:pt idx="13">
                  <c:v>43.27</c:v>
                </c:pt>
                <c:pt idx="14">
                  <c:v>60.27</c:v>
                </c:pt>
                <c:pt idx="15">
                  <c:v>33.85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36-4CB2-801A-045A3EA7FCEE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80-4D62-AA79-01B4852B142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180-4D62-AA79-01B4852B142D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80-4D62-AA79-01B4852B142D}"/>
                </c:ext>
              </c:extLst>
            </c:dLbl>
            <c:dLbl>
              <c:idx val="8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180-4D62-AA79-01B4852B142D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180-4D62-AA79-01B4852B142D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1.1</c:v>
                </c:pt>
                <c:pt idx="1">
                  <c:v>1.2</c:v>
                </c:pt>
                <c:pt idx="2">
                  <c:v>1.3</c:v>
                </c:pt>
                <c:pt idx="3">
                  <c:v>2.1</c:v>
                </c:pt>
                <c:pt idx="4">
                  <c:v>2.2</c:v>
                </c:pt>
                <c:pt idx="5">
                  <c:v>3</c:v>
                </c:pt>
                <c:pt idx="6">
                  <c:v>4.1</c:v>
                </c:pt>
                <c:pt idx="7">
                  <c:v>4.2</c:v>
                </c:pt>
                <c:pt idx="8">
                  <c:v>4.3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8.1</c:v>
                </c:pt>
                <c:pt idx="13">
                  <c:v>8.2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72.14</c:v>
                </c:pt>
                <c:pt idx="1">
                  <c:v>49.7</c:v>
                </c:pt>
                <c:pt idx="2">
                  <c:v>56.74</c:v>
                </c:pt>
                <c:pt idx="3">
                  <c:v>62.53</c:v>
                </c:pt>
                <c:pt idx="4">
                  <c:v>57.7</c:v>
                </c:pt>
                <c:pt idx="5">
                  <c:v>55.13</c:v>
                </c:pt>
                <c:pt idx="6">
                  <c:v>66.75</c:v>
                </c:pt>
                <c:pt idx="7">
                  <c:v>52.44</c:v>
                </c:pt>
                <c:pt idx="8">
                  <c:v>50.83</c:v>
                </c:pt>
                <c:pt idx="9">
                  <c:v>62.59</c:v>
                </c:pt>
                <c:pt idx="10">
                  <c:v>74.239999999999995</c:v>
                </c:pt>
                <c:pt idx="11">
                  <c:v>66.37</c:v>
                </c:pt>
                <c:pt idx="12">
                  <c:v>42.94</c:v>
                </c:pt>
                <c:pt idx="13">
                  <c:v>43.8</c:v>
                </c:pt>
                <c:pt idx="14">
                  <c:v>55.88</c:v>
                </c:pt>
                <c:pt idx="15">
                  <c:v>33.14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9.69</c:v>
                </c:pt>
                <c:pt idx="1">
                  <c:v>41.67</c:v>
                </c:pt>
                <c:pt idx="2">
                  <c:v>36.89</c:v>
                </c:pt>
                <c:pt idx="3">
                  <c:v>11.75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13.09</c:v>
                </c:pt>
                <c:pt idx="1">
                  <c:v>47.63</c:v>
                </c:pt>
                <c:pt idx="2">
                  <c:v>31.86</c:v>
                </c:pt>
                <c:pt idx="3">
                  <c:v>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16-4137-9B9D-8E87745620E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16-4137-9B9D-8E87745620E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Лист1!$B$1:$Z$1</c:f>
              <c:strCach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strCache>
            </c:strRef>
          </c:cat>
          <c:val>
            <c:numRef>
              <c:f>Лист1!$B$2:$Z$2</c:f>
              <c:numCache>
                <c:formatCode>General</c:formatCode>
                <c:ptCount val="25"/>
                <c:pt idx="0">
                  <c:v>0.3</c:v>
                </c:pt>
                <c:pt idx="1">
                  <c:v>0.8</c:v>
                </c:pt>
                <c:pt idx="2">
                  <c:v>0.5</c:v>
                </c:pt>
                <c:pt idx="3">
                  <c:v>1.2</c:v>
                </c:pt>
                <c:pt idx="4">
                  <c:v>1.1000000000000001</c:v>
                </c:pt>
                <c:pt idx="5">
                  <c:v>1.7</c:v>
                </c:pt>
                <c:pt idx="6">
                  <c:v>1.2</c:v>
                </c:pt>
                <c:pt idx="7">
                  <c:v>2.7</c:v>
                </c:pt>
                <c:pt idx="8">
                  <c:v>2.1</c:v>
                </c:pt>
                <c:pt idx="9">
                  <c:v>2.4</c:v>
                </c:pt>
                <c:pt idx="10">
                  <c:v>13.8</c:v>
                </c:pt>
                <c:pt idx="11">
                  <c:v>10.1</c:v>
                </c:pt>
                <c:pt idx="12">
                  <c:v>9.6999999999999993</c:v>
                </c:pt>
                <c:pt idx="13">
                  <c:v>7.5</c:v>
                </c:pt>
                <c:pt idx="14">
                  <c:v>6.4</c:v>
                </c:pt>
                <c:pt idx="15">
                  <c:v>9.5</c:v>
                </c:pt>
                <c:pt idx="16">
                  <c:v>6.7</c:v>
                </c:pt>
                <c:pt idx="17">
                  <c:v>6.5</c:v>
                </c:pt>
                <c:pt idx="18">
                  <c:v>5.2</c:v>
                </c:pt>
                <c:pt idx="19">
                  <c:v>3.5</c:v>
                </c:pt>
                <c:pt idx="20">
                  <c:v>3.1</c:v>
                </c:pt>
                <c:pt idx="21">
                  <c:v>2.1</c:v>
                </c:pt>
                <c:pt idx="22">
                  <c:v>1.4</c:v>
                </c:pt>
                <c:pt idx="23">
                  <c:v>0.6</c:v>
                </c:pt>
                <c:pt idx="2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4,3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8,1</c:v>
                </c:pt>
                <c:pt idx="13">
                  <c:v>8,2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Лист1!$B$2:$Q$2</c:f>
              <c:numCache>
                <c:formatCode>General</c:formatCode>
                <c:ptCount val="16"/>
                <c:pt idx="0">
                  <c:v>43.33</c:v>
                </c:pt>
                <c:pt idx="1">
                  <c:v>16.670000000000002</c:v>
                </c:pt>
                <c:pt idx="2">
                  <c:v>25.42</c:v>
                </c:pt>
                <c:pt idx="3">
                  <c:v>38.33</c:v>
                </c:pt>
                <c:pt idx="4">
                  <c:v>20.83</c:v>
                </c:pt>
                <c:pt idx="5">
                  <c:v>23.13</c:v>
                </c:pt>
                <c:pt idx="6">
                  <c:v>33.54</c:v>
                </c:pt>
                <c:pt idx="7">
                  <c:v>18.75</c:v>
                </c:pt>
                <c:pt idx="8">
                  <c:v>11.67</c:v>
                </c:pt>
                <c:pt idx="9">
                  <c:v>33.75</c:v>
                </c:pt>
                <c:pt idx="10">
                  <c:v>43.33</c:v>
                </c:pt>
                <c:pt idx="11">
                  <c:v>36.880000000000003</c:v>
                </c:pt>
                <c:pt idx="12">
                  <c:v>15</c:v>
                </c:pt>
                <c:pt idx="13">
                  <c:v>15.42</c:v>
                </c:pt>
                <c:pt idx="14">
                  <c:v>25</c:v>
                </c:pt>
                <c:pt idx="15">
                  <c:v>8.89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4,3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8,1</c:v>
                </c:pt>
                <c:pt idx="13">
                  <c:v>8,2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Лист1!$B$3:$Q$3</c:f>
              <c:numCache>
                <c:formatCode>General</c:formatCode>
                <c:ptCount val="16"/>
                <c:pt idx="0">
                  <c:v>71.02</c:v>
                </c:pt>
                <c:pt idx="1">
                  <c:v>42.96</c:v>
                </c:pt>
                <c:pt idx="2">
                  <c:v>48.22</c:v>
                </c:pt>
                <c:pt idx="3">
                  <c:v>60.48</c:v>
                </c:pt>
                <c:pt idx="4">
                  <c:v>50.06</c:v>
                </c:pt>
                <c:pt idx="5">
                  <c:v>50.69</c:v>
                </c:pt>
                <c:pt idx="6">
                  <c:v>63.52</c:v>
                </c:pt>
                <c:pt idx="7">
                  <c:v>45.36</c:v>
                </c:pt>
                <c:pt idx="8">
                  <c:v>40.78</c:v>
                </c:pt>
                <c:pt idx="9">
                  <c:v>60.08</c:v>
                </c:pt>
                <c:pt idx="10">
                  <c:v>72.739999999999995</c:v>
                </c:pt>
                <c:pt idx="11">
                  <c:v>60.37</c:v>
                </c:pt>
                <c:pt idx="12">
                  <c:v>36.770000000000003</c:v>
                </c:pt>
                <c:pt idx="13">
                  <c:v>32.42</c:v>
                </c:pt>
                <c:pt idx="14">
                  <c:v>56.01</c:v>
                </c:pt>
                <c:pt idx="15">
                  <c:v>22.34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4,3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8,1</c:v>
                </c:pt>
                <c:pt idx="13">
                  <c:v>8,2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Лист1!$B$4:$Q$4</c:f>
              <c:numCache>
                <c:formatCode>General</c:formatCode>
                <c:ptCount val="16"/>
                <c:pt idx="0">
                  <c:v>82.88</c:v>
                </c:pt>
                <c:pt idx="1">
                  <c:v>67.12</c:v>
                </c:pt>
                <c:pt idx="2">
                  <c:v>76.540000000000006</c:v>
                </c:pt>
                <c:pt idx="3">
                  <c:v>69.69</c:v>
                </c:pt>
                <c:pt idx="4">
                  <c:v>77.05</c:v>
                </c:pt>
                <c:pt idx="5">
                  <c:v>66.61</c:v>
                </c:pt>
                <c:pt idx="6">
                  <c:v>80.39</c:v>
                </c:pt>
                <c:pt idx="7">
                  <c:v>69.86</c:v>
                </c:pt>
                <c:pt idx="8">
                  <c:v>72.09</c:v>
                </c:pt>
                <c:pt idx="9">
                  <c:v>72.17</c:v>
                </c:pt>
                <c:pt idx="10">
                  <c:v>85.96</c:v>
                </c:pt>
                <c:pt idx="11">
                  <c:v>80.650000000000006</c:v>
                </c:pt>
                <c:pt idx="12">
                  <c:v>56.51</c:v>
                </c:pt>
                <c:pt idx="13">
                  <c:v>63.78</c:v>
                </c:pt>
                <c:pt idx="14">
                  <c:v>64.38</c:v>
                </c:pt>
                <c:pt idx="15">
                  <c:v>50.34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Лист1!$B$1:$Q$1</c:f>
              <c:strCache>
                <c:ptCount val="16"/>
                <c:pt idx="0">
                  <c:v>1,1</c:v>
                </c:pt>
                <c:pt idx="1">
                  <c:v>1,2</c:v>
                </c:pt>
                <c:pt idx="2">
                  <c:v>1,3</c:v>
                </c:pt>
                <c:pt idx="3">
                  <c:v>2,1</c:v>
                </c:pt>
                <c:pt idx="4">
                  <c:v>2,2</c:v>
                </c:pt>
                <c:pt idx="5">
                  <c:v>3</c:v>
                </c:pt>
                <c:pt idx="6">
                  <c:v>4,1</c:v>
                </c:pt>
                <c:pt idx="7">
                  <c:v>4,2</c:v>
                </c:pt>
                <c:pt idx="8">
                  <c:v>4,3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8,1</c:v>
                </c:pt>
                <c:pt idx="13">
                  <c:v>8,2</c:v>
                </c:pt>
                <c:pt idx="14">
                  <c:v>9</c:v>
                </c:pt>
                <c:pt idx="15">
                  <c:v>10</c:v>
                </c:pt>
              </c:strCache>
            </c:strRef>
          </c:cat>
          <c:val>
            <c:numRef>
              <c:f>Лист1!$B$5:$Q$5</c:f>
              <c:numCache>
                <c:formatCode>General</c:formatCode>
                <c:ptCount val="16"/>
                <c:pt idx="0">
                  <c:v>93.38</c:v>
                </c:pt>
                <c:pt idx="1">
                  <c:v>86.76</c:v>
                </c:pt>
                <c:pt idx="2">
                  <c:v>88.97</c:v>
                </c:pt>
                <c:pt idx="3">
                  <c:v>84.56</c:v>
                </c:pt>
                <c:pt idx="4">
                  <c:v>89.71</c:v>
                </c:pt>
                <c:pt idx="5">
                  <c:v>88.97</c:v>
                </c:pt>
                <c:pt idx="6">
                  <c:v>91.18</c:v>
                </c:pt>
                <c:pt idx="7">
                  <c:v>87.5</c:v>
                </c:pt>
                <c:pt idx="8">
                  <c:v>90.44</c:v>
                </c:pt>
                <c:pt idx="9">
                  <c:v>86.03</c:v>
                </c:pt>
                <c:pt idx="10">
                  <c:v>93.38</c:v>
                </c:pt>
                <c:pt idx="11">
                  <c:v>95.96</c:v>
                </c:pt>
                <c:pt idx="12">
                  <c:v>80.88</c:v>
                </c:pt>
                <c:pt idx="13">
                  <c:v>88.97</c:v>
                </c:pt>
                <c:pt idx="14">
                  <c:v>82.35</c:v>
                </c:pt>
                <c:pt idx="15">
                  <c:v>78.680000000000007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72.5</c:v>
                </c:pt>
                <c:pt idx="1">
                  <c:v>48.5</c:v>
                </c:pt>
                <c:pt idx="2">
                  <c:v>45.85</c:v>
                </c:pt>
                <c:pt idx="3">
                  <c:v>48.84</c:v>
                </c:pt>
                <c:pt idx="4">
                  <c:v>50.4</c:v>
                </c:pt>
                <c:pt idx="5">
                  <c:v>44.37</c:v>
                </c:pt>
                <c:pt idx="6">
                  <c:v>58.82</c:v>
                </c:pt>
                <c:pt idx="7">
                  <c:v>55.55</c:v>
                </c:pt>
                <c:pt idx="8">
                  <c:v>55.35</c:v>
                </c:pt>
                <c:pt idx="9">
                  <c:v>38.47</c:v>
                </c:pt>
                <c:pt idx="10">
                  <c:v>28.57</c:v>
                </c:pt>
                <c:pt idx="11">
                  <c:v>39.36</c:v>
                </c:pt>
                <c:pt idx="12">
                  <c:v>55.17</c:v>
                </c:pt>
                <c:pt idx="13">
                  <c:v>38.85</c:v>
                </c:pt>
                <c:pt idx="14">
                  <c:v>43.13</c:v>
                </c:pt>
                <c:pt idx="15">
                  <c:v>30.26</c:v>
                </c:pt>
                <c:pt idx="16">
                  <c:v>37.270000000000003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32.43</c:v>
                </c:pt>
                <c:pt idx="1">
                  <c:v>54</c:v>
                </c:pt>
                <c:pt idx="2">
                  <c:v>43.7</c:v>
                </c:pt>
                <c:pt idx="3">
                  <c:v>38.1</c:v>
                </c:pt>
                <c:pt idx="4">
                  <c:v>40.799999999999997</c:v>
                </c:pt>
                <c:pt idx="5">
                  <c:v>42.18</c:v>
                </c:pt>
                <c:pt idx="6">
                  <c:v>50</c:v>
                </c:pt>
                <c:pt idx="7">
                  <c:v>40</c:v>
                </c:pt>
                <c:pt idx="8">
                  <c:v>45.13</c:v>
                </c:pt>
                <c:pt idx="9">
                  <c:v>42.85</c:v>
                </c:pt>
                <c:pt idx="10">
                  <c:v>29.76</c:v>
                </c:pt>
                <c:pt idx="11">
                  <c:v>49.35</c:v>
                </c:pt>
                <c:pt idx="12">
                  <c:v>61.54</c:v>
                </c:pt>
                <c:pt idx="13">
                  <c:v>35.6</c:v>
                </c:pt>
                <c:pt idx="14">
                  <c:v>55.64</c:v>
                </c:pt>
                <c:pt idx="15">
                  <c:v>26.22</c:v>
                </c:pt>
                <c:pt idx="16">
                  <c:v>43.81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56.76</c:v>
                </c:pt>
                <c:pt idx="1">
                  <c:v>52.36</c:v>
                </c:pt>
                <c:pt idx="2">
                  <c:v>58.52</c:v>
                </c:pt>
                <c:pt idx="3">
                  <c:v>58.23</c:v>
                </c:pt>
                <c:pt idx="4">
                  <c:v>45.52</c:v>
                </c:pt>
                <c:pt idx="5">
                  <c:v>44.68</c:v>
                </c:pt>
                <c:pt idx="6">
                  <c:v>57.14</c:v>
                </c:pt>
                <c:pt idx="7">
                  <c:v>55.55</c:v>
                </c:pt>
                <c:pt idx="8">
                  <c:v>48.21</c:v>
                </c:pt>
                <c:pt idx="9">
                  <c:v>48.84</c:v>
                </c:pt>
                <c:pt idx="10">
                  <c:v>36.9</c:v>
                </c:pt>
                <c:pt idx="11">
                  <c:v>46.92</c:v>
                </c:pt>
                <c:pt idx="12">
                  <c:v>55.07</c:v>
                </c:pt>
                <c:pt idx="13">
                  <c:v>43.79</c:v>
                </c:pt>
                <c:pt idx="14">
                  <c:v>62.58</c:v>
                </c:pt>
                <c:pt idx="15">
                  <c:v>38.89</c:v>
                </c:pt>
                <c:pt idx="16">
                  <c:v>38.21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58.93</c:v>
                </c:pt>
                <c:pt idx="1">
                  <c:v>53.07</c:v>
                </c:pt>
                <c:pt idx="2">
                  <c:v>51.64</c:v>
                </c:pt>
                <c:pt idx="3">
                  <c:v>72.53</c:v>
                </c:pt>
                <c:pt idx="4">
                  <c:v>56.88</c:v>
                </c:pt>
                <c:pt idx="5">
                  <c:v>59.33</c:v>
                </c:pt>
                <c:pt idx="6">
                  <c:v>57.37</c:v>
                </c:pt>
                <c:pt idx="7">
                  <c:v>54.17</c:v>
                </c:pt>
                <c:pt idx="8">
                  <c:v>65.31</c:v>
                </c:pt>
                <c:pt idx="9">
                  <c:v>38.46</c:v>
                </c:pt>
                <c:pt idx="10">
                  <c:v>66.67</c:v>
                </c:pt>
                <c:pt idx="11">
                  <c:v>55.91</c:v>
                </c:pt>
                <c:pt idx="12">
                  <c:v>70.72999999999999</c:v>
                </c:pt>
                <c:pt idx="13">
                  <c:v>34.049999999999997</c:v>
                </c:pt>
                <c:pt idx="14">
                  <c:v>55.099999999999994</c:v>
                </c:pt>
                <c:pt idx="15">
                  <c:v>39.29</c:v>
                </c:pt>
                <c:pt idx="16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4-40CF-9856-AEF5796D19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9005534265071E-2"/>
          <c:y val="9.2900397733866463E-2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47.35</c:v>
                </c:pt>
                <c:pt idx="1">
                  <c:v>20.350000000000001</c:v>
                </c:pt>
                <c:pt idx="2">
                  <c:v>46.24</c:v>
                </c:pt>
                <c:pt idx="3">
                  <c:v>42.97</c:v>
                </c:pt>
                <c:pt idx="4">
                  <c:v>44.62</c:v>
                </c:pt>
                <c:pt idx="5">
                  <c:v>47.62</c:v>
                </c:pt>
                <c:pt idx="6">
                  <c:v>66.05</c:v>
                </c:pt>
                <c:pt idx="7">
                  <c:v>42</c:v>
                </c:pt>
                <c:pt idx="8">
                  <c:v>57.45</c:v>
                </c:pt>
                <c:pt idx="9">
                  <c:v>56.18</c:v>
                </c:pt>
                <c:pt idx="10">
                  <c:v>33.65</c:v>
                </c:pt>
                <c:pt idx="11">
                  <c:v>52.47</c:v>
                </c:pt>
                <c:pt idx="12">
                  <c:v>54.55</c:v>
                </c:pt>
                <c:pt idx="13">
                  <c:v>39.159999999999997</c:v>
                </c:pt>
                <c:pt idx="14">
                  <c:v>42.36</c:v>
                </c:pt>
                <c:pt idx="15">
                  <c:v>44.5</c:v>
                </c:pt>
                <c:pt idx="16">
                  <c:v>45.58</c:v>
                </c:pt>
                <c:pt idx="17">
                  <c:v>67.790000000000006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31.58</c:v>
                </c:pt>
                <c:pt idx="1">
                  <c:v>36.159999999999997</c:v>
                </c:pt>
                <c:pt idx="2">
                  <c:v>43.58</c:v>
                </c:pt>
                <c:pt idx="3">
                  <c:v>53.85</c:v>
                </c:pt>
                <c:pt idx="4">
                  <c:v>52.75</c:v>
                </c:pt>
                <c:pt idx="5">
                  <c:v>49.62</c:v>
                </c:pt>
                <c:pt idx="6">
                  <c:v>53.45</c:v>
                </c:pt>
                <c:pt idx="7">
                  <c:v>42.85</c:v>
                </c:pt>
                <c:pt idx="8">
                  <c:v>44.45</c:v>
                </c:pt>
                <c:pt idx="9">
                  <c:v>50.96</c:v>
                </c:pt>
                <c:pt idx="10">
                  <c:v>55.55</c:v>
                </c:pt>
                <c:pt idx="11">
                  <c:v>46.54</c:v>
                </c:pt>
                <c:pt idx="12">
                  <c:v>39.1</c:v>
                </c:pt>
                <c:pt idx="13">
                  <c:v>48.72</c:v>
                </c:pt>
                <c:pt idx="14">
                  <c:v>52.98</c:v>
                </c:pt>
                <c:pt idx="15">
                  <c:v>49.46</c:v>
                </c:pt>
                <c:pt idx="16">
                  <c:v>45.7</c:v>
                </c:pt>
                <c:pt idx="17">
                  <c:v>73.97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28.96</c:v>
                </c:pt>
                <c:pt idx="1">
                  <c:v>44.88</c:v>
                </c:pt>
                <c:pt idx="2">
                  <c:v>52.44</c:v>
                </c:pt>
                <c:pt idx="3">
                  <c:v>68.540000000000006</c:v>
                </c:pt>
                <c:pt idx="4">
                  <c:v>56.56</c:v>
                </c:pt>
                <c:pt idx="5">
                  <c:v>42.37</c:v>
                </c:pt>
                <c:pt idx="6">
                  <c:v>69.45</c:v>
                </c:pt>
                <c:pt idx="7">
                  <c:v>58.93</c:v>
                </c:pt>
                <c:pt idx="8">
                  <c:v>37.03</c:v>
                </c:pt>
                <c:pt idx="9">
                  <c:v>55.44</c:v>
                </c:pt>
                <c:pt idx="10">
                  <c:v>42.69</c:v>
                </c:pt>
                <c:pt idx="11">
                  <c:v>48.94</c:v>
                </c:pt>
                <c:pt idx="12">
                  <c:v>45.37</c:v>
                </c:pt>
                <c:pt idx="13">
                  <c:v>44.74</c:v>
                </c:pt>
                <c:pt idx="14">
                  <c:v>49.94</c:v>
                </c:pt>
                <c:pt idx="15">
                  <c:v>44.6</c:v>
                </c:pt>
                <c:pt idx="16">
                  <c:v>48.82</c:v>
                </c:pt>
                <c:pt idx="17">
                  <c:v>67.790000000000006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42.86</c:v>
                </c:pt>
                <c:pt idx="1">
                  <c:v>41.67</c:v>
                </c:pt>
                <c:pt idx="2">
                  <c:v>56.510000000000005</c:v>
                </c:pt>
                <c:pt idx="3">
                  <c:v>57.57</c:v>
                </c:pt>
                <c:pt idx="4">
                  <c:v>47.760000000000005</c:v>
                </c:pt>
                <c:pt idx="5">
                  <c:v>47.099999999999994</c:v>
                </c:pt>
                <c:pt idx="6">
                  <c:v>66.95</c:v>
                </c:pt>
                <c:pt idx="7">
                  <c:v>47</c:v>
                </c:pt>
                <c:pt idx="8">
                  <c:v>50</c:v>
                </c:pt>
                <c:pt idx="9">
                  <c:v>60.26</c:v>
                </c:pt>
                <c:pt idx="10">
                  <c:v>47.06</c:v>
                </c:pt>
                <c:pt idx="11">
                  <c:v>43.269999999999996</c:v>
                </c:pt>
                <c:pt idx="12">
                  <c:v>57.95</c:v>
                </c:pt>
                <c:pt idx="13">
                  <c:v>55.1</c:v>
                </c:pt>
                <c:pt idx="14">
                  <c:v>51.54</c:v>
                </c:pt>
                <c:pt idx="15">
                  <c:v>36.760000000000005</c:v>
                </c:pt>
                <c:pt idx="16">
                  <c:v>49.519999999999996</c:v>
                </c:pt>
                <c:pt idx="17">
                  <c:v>71.710000000000008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6-45E1-A2FE-2B9DBE97C0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1.1</c:v>
                </c:pt>
                <c:pt idx="1">
                  <c:v>1.2</c:v>
                </c:pt>
                <c:pt idx="2">
                  <c:v>2.1</c:v>
                </c:pt>
                <c:pt idx="3">
                  <c:v>2.2</c:v>
                </c:pt>
                <c:pt idx="4">
                  <c:v>3.1</c:v>
                </c:pt>
                <c:pt idx="5">
                  <c:v>3.2</c:v>
                </c:pt>
                <c:pt idx="6">
                  <c:v>3.3</c:v>
                </c:pt>
                <c:pt idx="7">
                  <c:v>4.1</c:v>
                </c:pt>
                <c:pt idx="8">
                  <c:v>4.2</c:v>
                </c:pt>
                <c:pt idx="9">
                  <c:v>4.3</c:v>
                </c:pt>
                <c:pt idx="10">
                  <c:v>5.1</c:v>
                </c:pt>
                <c:pt idx="11">
                  <c:v>5.2</c:v>
                </c:pt>
                <c:pt idx="12">
                  <c:v>6.1</c:v>
                </c:pt>
                <c:pt idx="13">
                  <c:v>6.2</c:v>
                </c:pt>
                <c:pt idx="14">
                  <c:v>6.3</c:v>
                </c:pt>
                <c:pt idx="15">
                  <c:v>7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80.099999999999994</c:v>
                </c:pt>
                <c:pt idx="1">
                  <c:v>42.37</c:v>
                </c:pt>
                <c:pt idx="2">
                  <c:v>46.81</c:v>
                </c:pt>
                <c:pt idx="3">
                  <c:v>50.22</c:v>
                </c:pt>
                <c:pt idx="4">
                  <c:v>64.11</c:v>
                </c:pt>
                <c:pt idx="5">
                  <c:v>70.040000000000006</c:v>
                </c:pt>
                <c:pt idx="6">
                  <c:v>66.81</c:v>
                </c:pt>
                <c:pt idx="7">
                  <c:v>82.43</c:v>
                </c:pt>
                <c:pt idx="8">
                  <c:v>72.099999999999994</c:v>
                </c:pt>
                <c:pt idx="9">
                  <c:v>68.819999999999993</c:v>
                </c:pt>
                <c:pt idx="10">
                  <c:v>57.51</c:v>
                </c:pt>
                <c:pt idx="11">
                  <c:v>78.790000000000006</c:v>
                </c:pt>
                <c:pt idx="12">
                  <c:v>66.260000000000005</c:v>
                </c:pt>
                <c:pt idx="13">
                  <c:v>75.45</c:v>
                </c:pt>
                <c:pt idx="14">
                  <c:v>46.87</c:v>
                </c:pt>
                <c:pt idx="15">
                  <c:v>48.02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07-4B21-8227-559F8EE48BD0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F6-42F4-8312-82188C265E45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4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180-4D62-AA79-01B4852B142D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1.1</c:v>
                </c:pt>
                <c:pt idx="1">
                  <c:v>1.2</c:v>
                </c:pt>
                <c:pt idx="2">
                  <c:v>2.1</c:v>
                </c:pt>
                <c:pt idx="3">
                  <c:v>2.2</c:v>
                </c:pt>
                <c:pt idx="4">
                  <c:v>3.1</c:v>
                </c:pt>
                <c:pt idx="5">
                  <c:v>3.2</c:v>
                </c:pt>
                <c:pt idx="6">
                  <c:v>3.3</c:v>
                </c:pt>
                <c:pt idx="7">
                  <c:v>4.1</c:v>
                </c:pt>
                <c:pt idx="8">
                  <c:v>4.2</c:v>
                </c:pt>
                <c:pt idx="9">
                  <c:v>4.3</c:v>
                </c:pt>
                <c:pt idx="10">
                  <c:v>5.1</c:v>
                </c:pt>
                <c:pt idx="11">
                  <c:v>5.2</c:v>
                </c:pt>
                <c:pt idx="12">
                  <c:v>6.1</c:v>
                </c:pt>
                <c:pt idx="13">
                  <c:v>6.2</c:v>
                </c:pt>
                <c:pt idx="14">
                  <c:v>6.3</c:v>
                </c:pt>
                <c:pt idx="15">
                  <c:v>7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79.099999999999994</c:v>
                </c:pt>
                <c:pt idx="1">
                  <c:v>40.42</c:v>
                </c:pt>
                <c:pt idx="2">
                  <c:v>45.44</c:v>
                </c:pt>
                <c:pt idx="3">
                  <c:v>47.14</c:v>
                </c:pt>
                <c:pt idx="4">
                  <c:v>61.4</c:v>
                </c:pt>
                <c:pt idx="5">
                  <c:v>69.03</c:v>
                </c:pt>
                <c:pt idx="6">
                  <c:v>63.04</c:v>
                </c:pt>
                <c:pt idx="7">
                  <c:v>80.2</c:v>
                </c:pt>
                <c:pt idx="8">
                  <c:v>68.47</c:v>
                </c:pt>
                <c:pt idx="9">
                  <c:v>64.69</c:v>
                </c:pt>
                <c:pt idx="10">
                  <c:v>54.99</c:v>
                </c:pt>
                <c:pt idx="11">
                  <c:v>76.400000000000006</c:v>
                </c:pt>
                <c:pt idx="12">
                  <c:v>62.94</c:v>
                </c:pt>
                <c:pt idx="13">
                  <c:v>72.349999999999994</c:v>
                </c:pt>
                <c:pt idx="14">
                  <c:v>44.65</c:v>
                </c:pt>
                <c:pt idx="15">
                  <c:v>45.82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22307157968752E-2"/>
          <c:y val="9.1600113939675314E-3"/>
          <c:w val="0.96717243222832139"/>
          <c:h val="0.55540976083218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44.96</c:v>
                </c:pt>
                <c:pt idx="1">
                  <c:v>37.799999999999997</c:v>
                </c:pt>
                <c:pt idx="2">
                  <c:v>34.18</c:v>
                </c:pt>
                <c:pt idx="3">
                  <c:v>26.45</c:v>
                </c:pt>
                <c:pt idx="4">
                  <c:v>45.83</c:v>
                </c:pt>
                <c:pt idx="5">
                  <c:v>43.13</c:v>
                </c:pt>
                <c:pt idx="6">
                  <c:v>37.590000000000003</c:v>
                </c:pt>
                <c:pt idx="7">
                  <c:v>40</c:v>
                </c:pt>
                <c:pt idx="8">
                  <c:v>47.06</c:v>
                </c:pt>
                <c:pt idx="9">
                  <c:v>12.82</c:v>
                </c:pt>
                <c:pt idx="10">
                  <c:v>34.74</c:v>
                </c:pt>
                <c:pt idx="11">
                  <c:v>23.96</c:v>
                </c:pt>
                <c:pt idx="12">
                  <c:v>36.71</c:v>
                </c:pt>
                <c:pt idx="13">
                  <c:v>37.69</c:v>
                </c:pt>
                <c:pt idx="14">
                  <c:v>29.35</c:v>
                </c:pt>
                <c:pt idx="15">
                  <c:v>38.21</c:v>
                </c:pt>
                <c:pt idx="16">
                  <c:v>29.12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38.6</c:v>
                </c:pt>
                <c:pt idx="1">
                  <c:v>40.57</c:v>
                </c:pt>
                <c:pt idx="2">
                  <c:v>42</c:v>
                </c:pt>
                <c:pt idx="3">
                  <c:v>28.92</c:v>
                </c:pt>
                <c:pt idx="4">
                  <c:v>36.43</c:v>
                </c:pt>
                <c:pt idx="5">
                  <c:v>40.26</c:v>
                </c:pt>
                <c:pt idx="6">
                  <c:v>35.980000000000004</c:v>
                </c:pt>
                <c:pt idx="7">
                  <c:v>40</c:v>
                </c:pt>
                <c:pt idx="8">
                  <c:v>29.44</c:v>
                </c:pt>
                <c:pt idx="9">
                  <c:v>36.629999999999995</c:v>
                </c:pt>
                <c:pt idx="10">
                  <c:v>32.270000000000003</c:v>
                </c:pt>
                <c:pt idx="11">
                  <c:v>35.67</c:v>
                </c:pt>
                <c:pt idx="12">
                  <c:v>28.57</c:v>
                </c:pt>
                <c:pt idx="13">
                  <c:v>28.36</c:v>
                </c:pt>
                <c:pt idx="14">
                  <c:v>44.21</c:v>
                </c:pt>
                <c:pt idx="15">
                  <c:v>38.67</c:v>
                </c:pt>
                <c:pt idx="16">
                  <c:v>24.37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44.7</c:v>
                </c:pt>
                <c:pt idx="1">
                  <c:v>42.95</c:v>
                </c:pt>
                <c:pt idx="2">
                  <c:v>44.7</c:v>
                </c:pt>
                <c:pt idx="3">
                  <c:v>50.64</c:v>
                </c:pt>
                <c:pt idx="4">
                  <c:v>38.770000000000003</c:v>
                </c:pt>
                <c:pt idx="5">
                  <c:v>47.49</c:v>
                </c:pt>
                <c:pt idx="6">
                  <c:v>45.21</c:v>
                </c:pt>
                <c:pt idx="7">
                  <c:v>49.44</c:v>
                </c:pt>
                <c:pt idx="8">
                  <c:v>45.86</c:v>
                </c:pt>
                <c:pt idx="9">
                  <c:v>35.64</c:v>
                </c:pt>
                <c:pt idx="10">
                  <c:v>42.22</c:v>
                </c:pt>
                <c:pt idx="11">
                  <c:v>49.61</c:v>
                </c:pt>
                <c:pt idx="12">
                  <c:v>41.66</c:v>
                </c:pt>
                <c:pt idx="13">
                  <c:v>33.450000000000003</c:v>
                </c:pt>
                <c:pt idx="14">
                  <c:v>44.31</c:v>
                </c:pt>
                <c:pt idx="15">
                  <c:v>31.37</c:v>
                </c:pt>
                <c:pt idx="16">
                  <c:v>34.479999999999997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37.839999999999996</c:v>
                </c:pt>
                <c:pt idx="1">
                  <c:v>41.760000000000005</c:v>
                </c:pt>
                <c:pt idx="2">
                  <c:v>47.669999999999995</c:v>
                </c:pt>
                <c:pt idx="3">
                  <c:v>45.53</c:v>
                </c:pt>
                <c:pt idx="4">
                  <c:v>49.49</c:v>
                </c:pt>
                <c:pt idx="5">
                  <c:v>43.03</c:v>
                </c:pt>
                <c:pt idx="6">
                  <c:v>41.32</c:v>
                </c:pt>
                <c:pt idx="7">
                  <c:v>44.269999999999996</c:v>
                </c:pt>
                <c:pt idx="8">
                  <c:v>45.68</c:v>
                </c:pt>
                <c:pt idx="9">
                  <c:v>42.86</c:v>
                </c:pt>
                <c:pt idx="10">
                  <c:v>40.879999999999995</c:v>
                </c:pt>
                <c:pt idx="11">
                  <c:v>40.49</c:v>
                </c:pt>
                <c:pt idx="12">
                  <c:v>32.76</c:v>
                </c:pt>
                <c:pt idx="13">
                  <c:v>30.39</c:v>
                </c:pt>
                <c:pt idx="14">
                  <c:v>42.96</c:v>
                </c:pt>
                <c:pt idx="15">
                  <c:v>36</c:v>
                </c:pt>
                <c:pt idx="16">
                  <c:v>37.549999999999997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2-438D-A686-57CDCF171E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3.47</c:v>
                </c:pt>
                <c:pt idx="1">
                  <c:v>37.99</c:v>
                </c:pt>
                <c:pt idx="2">
                  <c:v>45.33</c:v>
                </c:pt>
                <c:pt idx="3">
                  <c:v>13.21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3.95</c:v>
                </c:pt>
                <c:pt idx="1">
                  <c:v>43.1</c:v>
                </c:pt>
                <c:pt idx="2">
                  <c:v>42.61</c:v>
                </c:pt>
                <c:pt idx="3">
                  <c:v>10.33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716-4137-9B9D-8E87745620E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16-4137-9B9D-8E87745620E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98F-4644-ADAA-FD17D5D85545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CE4-417D-BFEE-0DEE138DAF00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E4-417D-BFEE-0DEE138DA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Лист1!$B$1:$AI$1</c:f>
              <c:strCache>
                <c:ptCount val="3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</c:strCache>
            </c:strRef>
          </c:cat>
          <c:val>
            <c:numRef>
              <c:f>Лист1!$B$2:$AI$2</c:f>
              <c:numCache>
                <c:formatCode>General</c:formatCode>
                <c:ptCount val="34"/>
                <c:pt idx="0">
                  <c:v>0.2</c:v>
                </c:pt>
                <c:pt idx="1">
                  <c:v>0</c:v>
                </c:pt>
                <c:pt idx="2">
                  <c:v>0.2</c:v>
                </c:pt>
                <c:pt idx="3">
                  <c:v>0.3</c:v>
                </c:pt>
                <c:pt idx="4">
                  <c:v>0.3</c:v>
                </c:pt>
                <c:pt idx="5">
                  <c:v>0.4</c:v>
                </c:pt>
                <c:pt idx="6">
                  <c:v>0.5</c:v>
                </c:pt>
                <c:pt idx="7">
                  <c:v>0.7</c:v>
                </c:pt>
                <c:pt idx="8">
                  <c:v>0.7</c:v>
                </c:pt>
                <c:pt idx="9">
                  <c:v>0.6</c:v>
                </c:pt>
                <c:pt idx="10">
                  <c:v>3.4</c:v>
                </c:pt>
                <c:pt idx="11">
                  <c:v>3.3</c:v>
                </c:pt>
                <c:pt idx="12">
                  <c:v>3.3</c:v>
                </c:pt>
                <c:pt idx="13">
                  <c:v>3.6</c:v>
                </c:pt>
                <c:pt idx="14">
                  <c:v>3.8</c:v>
                </c:pt>
                <c:pt idx="15">
                  <c:v>4</c:v>
                </c:pt>
                <c:pt idx="16">
                  <c:v>4.0999999999999996</c:v>
                </c:pt>
                <c:pt idx="17">
                  <c:v>4.5999999999999996</c:v>
                </c:pt>
                <c:pt idx="18">
                  <c:v>4.4000000000000004</c:v>
                </c:pt>
                <c:pt idx="19">
                  <c:v>4.0999999999999996</c:v>
                </c:pt>
                <c:pt idx="20">
                  <c:v>4.5999999999999996</c:v>
                </c:pt>
                <c:pt idx="21">
                  <c:v>7.9</c:v>
                </c:pt>
                <c:pt idx="22">
                  <c:v>6.5</c:v>
                </c:pt>
                <c:pt idx="23">
                  <c:v>5.8</c:v>
                </c:pt>
                <c:pt idx="24">
                  <c:v>5.5</c:v>
                </c:pt>
                <c:pt idx="25">
                  <c:v>5.2</c:v>
                </c:pt>
                <c:pt idx="26">
                  <c:v>4.2</c:v>
                </c:pt>
                <c:pt idx="27">
                  <c:v>4.2</c:v>
                </c:pt>
                <c:pt idx="28">
                  <c:v>3.4</c:v>
                </c:pt>
                <c:pt idx="29">
                  <c:v>4.0999999999999996</c:v>
                </c:pt>
                <c:pt idx="30">
                  <c:v>3</c:v>
                </c:pt>
                <c:pt idx="31">
                  <c:v>1.8</c:v>
                </c:pt>
                <c:pt idx="32">
                  <c:v>1</c:v>
                </c:pt>
                <c:pt idx="3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1,1</c:v>
                </c:pt>
                <c:pt idx="1">
                  <c:v>1,2</c:v>
                </c:pt>
                <c:pt idx="2">
                  <c:v>2.1K1</c:v>
                </c:pt>
                <c:pt idx="3">
                  <c:v>2.1K2</c:v>
                </c:pt>
                <c:pt idx="4">
                  <c:v>2,2</c:v>
                </c:pt>
                <c:pt idx="5">
                  <c:v>3,1</c:v>
                </c:pt>
                <c:pt idx="6">
                  <c:v>3,2</c:v>
                </c:pt>
                <c:pt idx="7">
                  <c:v>3,3</c:v>
                </c:pt>
                <c:pt idx="8">
                  <c:v>4,1</c:v>
                </c:pt>
                <c:pt idx="9">
                  <c:v>4,2</c:v>
                </c:pt>
                <c:pt idx="10">
                  <c:v>4,3</c:v>
                </c:pt>
                <c:pt idx="11">
                  <c:v>5,1</c:v>
                </c:pt>
                <c:pt idx="12">
                  <c:v>5,2</c:v>
                </c:pt>
                <c:pt idx="13">
                  <c:v>6,1</c:v>
                </c:pt>
                <c:pt idx="14">
                  <c:v>6.2K1</c:v>
                </c:pt>
                <c:pt idx="15">
                  <c:v>6.2K2</c:v>
                </c:pt>
                <c:pt idx="16">
                  <c:v>7</c:v>
                </c:pt>
                <c:pt idx="17">
                  <c:v>8,1</c:v>
                </c:pt>
                <c:pt idx="18">
                  <c:v>8,2</c:v>
                </c:pt>
                <c:pt idx="19">
                  <c:v>9K1</c:v>
                </c:pt>
                <c:pt idx="20">
                  <c:v>9K2</c:v>
                </c:pt>
                <c:pt idx="21">
                  <c:v>9K3</c:v>
                </c:pt>
                <c:pt idx="22">
                  <c:v>10,1</c:v>
                </c:pt>
                <c:pt idx="23">
                  <c:v>10.2K1</c:v>
                </c:pt>
                <c:pt idx="24">
                  <c:v>10.2K2</c:v>
                </c:pt>
              </c:strCache>
            </c:strRef>
          </c:cat>
          <c:val>
            <c:numRef>
              <c:f>Лист1!$B$2:$Z$2</c:f>
              <c:numCache>
                <c:formatCode>General</c:formatCode>
                <c:ptCount val="25"/>
                <c:pt idx="0">
                  <c:v>42.98</c:v>
                </c:pt>
                <c:pt idx="1">
                  <c:v>11.02</c:v>
                </c:pt>
                <c:pt idx="2">
                  <c:v>10.19</c:v>
                </c:pt>
                <c:pt idx="3">
                  <c:v>14.33</c:v>
                </c:pt>
                <c:pt idx="4">
                  <c:v>24.79</c:v>
                </c:pt>
                <c:pt idx="5">
                  <c:v>18.46</c:v>
                </c:pt>
                <c:pt idx="6">
                  <c:v>24.24</c:v>
                </c:pt>
                <c:pt idx="7">
                  <c:v>31.96</c:v>
                </c:pt>
                <c:pt idx="8">
                  <c:v>16.940000000000001</c:v>
                </c:pt>
                <c:pt idx="9">
                  <c:v>21.21</c:v>
                </c:pt>
                <c:pt idx="10">
                  <c:v>12.95</c:v>
                </c:pt>
                <c:pt idx="11">
                  <c:v>28.1</c:v>
                </c:pt>
                <c:pt idx="12">
                  <c:v>19.7</c:v>
                </c:pt>
                <c:pt idx="13">
                  <c:v>28.37</c:v>
                </c:pt>
                <c:pt idx="14">
                  <c:v>4.82</c:v>
                </c:pt>
                <c:pt idx="15">
                  <c:v>7.58</c:v>
                </c:pt>
                <c:pt idx="16">
                  <c:v>18.73</c:v>
                </c:pt>
                <c:pt idx="17">
                  <c:v>18.18</c:v>
                </c:pt>
                <c:pt idx="18">
                  <c:v>19.7</c:v>
                </c:pt>
                <c:pt idx="19">
                  <c:v>12.53</c:v>
                </c:pt>
                <c:pt idx="20">
                  <c:v>9.2799999999999994</c:v>
                </c:pt>
                <c:pt idx="21">
                  <c:v>12.03</c:v>
                </c:pt>
                <c:pt idx="22">
                  <c:v>27</c:v>
                </c:pt>
                <c:pt idx="23">
                  <c:v>14.56</c:v>
                </c:pt>
                <c:pt idx="24">
                  <c:v>1.79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1,1</c:v>
                </c:pt>
                <c:pt idx="1">
                  <c:v>1,2</c:v>
                </c:pt>
                <c:pt idx="2">
                  <c:v>2.1K1</c:v>
                </c:pt>
                <c:pt idx="3">
                  <c:v>2.1K2</c:v>
                </c:pt>
                <c:pt idx="4">
                  <c:v>2,2</c:v>
                </c:pt>
                <c:pt idx="5">
                  <c:v>3,1</c:v>
                </c:pt>
                <c:pt idx="6">
                  <c:v>3,2</c:v>
                </c:pt>
                <c:pt idx="7">
                  <c:v>3,3</c:v>
                </c:pt>
                <c:pt idx="8">
                  <c:v>4,1</c:v>
                </c:pt>
                <c:pt idx="9">
                  <c:v>4,2</c:v>
                </c:pt>
                <c:pt idx="10">
                  <c:v>4,3</c:v>
                </c:pt>
                <c:pt idx="11">
                  <c:v>5,1</c:v>
                </c:pt>
                <c:pt idx="12">
                  <c:v>5,2</c:v>
                </c:pt>
                <c:pt idx="13">
                  <c:v>6,1</c:v>
                </c:pt>
                <c:pt idx="14">
                  <c:v>6.2K1</c:v>
                </c:pt>
                <c:pt idx="15">
                  <c:v>6.2K2</c:v>
                </c:pt>
                <c:pt idx="16">
                  <c:v>7</c:v>
                </c:pt>
                <c:pt idx="17">
                  <c:v>8,1</c:v>
                </c:pt>
                <c:pt idx="18">
                  <c:v>8,2</c:v>
                </c:pt>
                <c:pt idx="19">
                  <c:v>9K1</c:v>
                </c:pt>
                <c:pt idx="20">
                  <c:v>9K2</c:v>
                </c:pt>
                <c:pt idx="21">
                  <c:v>9K3</c:v>
                </c:pt>
                <c:pt idx="22">
                  <c:v>10,1</c:v>
                </c:pt>
                <c:pt idx="23">
                  <c:v>10.2K1</c:v>
                </c:pt>
                <c:pt idx="24">
                  <c:v>10.2K2</c:v>
                </c:pt>
              </c:strCache>
            </c:strRef>
          </c:cat>
          <c:val>
            <c:numRef>
              <c:f>Лист1!$B$3:$Z$3</c:f>
              <c:numCache>
                <c:formatCode>General</c:formatCode>
                <c:ptCount val="25"/>
                <c:pt idx="0">
                  <c:v>67.349999999999994</c:v>
                </c:pt>
                <c:pt idx="1">
                  <c:v>23.9</c:v>
                </c:pt>
                <c:pt idx="2">
                  <c:v>25.67</c:v>
                </c:pt>
                <c:pt idx="3">
                  <c:v>30.41</c:v>
                </c:pt>
                <c:pt idx="4">
                  <c:v>48.64</c:v>
                </c:pt>
                <c:pt idx="5">
                  <c:v>54.61</c:v>
                </c:pt>
                <c:pt idx="6">
                  <c:v>48.18</c:v>
                </c:pt>
                <c:pt idx="7">
                  <c:v>69.37</c:v>
                </c:pt>
                <c:pt idx="8">
                  <c:v>52.51</c:v>
                </c:pt>
                <c:pt idx="9">
                  <c:v>49.91</c:v>
                </c:pt>
                <c:pt idx="10">
                  <c:v>38.880000000000003</c:v>
                </c:pt>
                <c:pt idx="11">
                  <c:v>64.650000000000006</c:v>
                </c:pt>
                <c:pt idx="12">
                  <c:v>50.19</c:v>
                </c:pt>
                <c:pt idx="13">
                  <c:v>61.04</c:v>
                </c:pt>
                <c:pt idx="14">
                  <c:v>27.61</c:v>
                </c:pt>
                <c:pt idx="15">
                  <c:v>27.11</c:v>
                </c:pt>
                <c:pt idx="16">
                  <c:v>49.63</c:v>
                </c:pt>
                <c:pt idx="17">
                  <c:v>64.77</c:v>
                </c:pt>
                <c:pt idx="18">
                  <c:v>65.92</c:v>
                </c:pt>
                <c:pt idx="19">
                  <c:v>45.62</c:v>
                </c:pt>
                <c:pt idx="20">
                  <c:v>35.33</c:v>
                </c:pt>
                <c:pt idx="21">
                  <c:v>34.64</c:v>
                </c:pt>
                <c:pt idx="22">
                  <c:v>69.540000000000006</c:v>
                </c:pt>
                <c:pt idx="23">
                  <c:v>41.58</c:v>
                </c:pt>
                <c:pt idx="24">
                  <c:v>9.65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1,1</c:v>
                </c:pt>
                <c:pt idx="1">
                  <c:v>1,2</c:v>
                </c:pt>
                <c:pt idx="2">
                  <c:v>2.1K1</c:v>
                </c:pt>
                <c:pt idx="3">
                  <c:v>2.1K2</c:v>
                </c:pt>
                <c:pt idx="4">
                  <c:v>2,2</c:v>
                </c:pt>
                <c:pt idx="5">
                  <c:v>3,1</c:v>
                </c:pt>
                <c:pt idx="6">
                  <c:v>3,2</c:v>
                </c:pt>
                <c:pt idx="7">
                  <c:v>3,3</c:v>
                </c:pt>
                <c:pt idx="8">
                  <c:v>4,1</c:v>
                </c:pt>
                <c:pt idx="9">
                  <c:v>4,2</c:v>
                </c:pt>
                <c:pt idx="10">
                  <c:v>4,3</c:v>
                </c:pt>
                <c:pt idx="11">
                  <c:v>5,1</c:v>
                </c:pt>
                <c:pt idx="12">
                  <c:v>5,2</c:v>
                </c:pt>
                <c:pt idx="13">
                  <c:v>6,1</c:v>
                </c:pt>
                <c:pt idx="14">
                  <c:v>6.2K1</c:v>
                </c:pt>
                <c:pt idx="15">
                  <c:v>6.2K2</c:v>
                </c:pt>
                <c:pt idx="16">
                  <c:v>7</c:v>
                </c:pt>
                <c:pt idx="17">
                  <c:v>8,1</c:v>
                </c:pt>
                <c:pt idx="18">
                  <c:v>8,2</c:v>
                </c:pt>
                <c:pt idx="19">
                  <c:v>9K1</c:v>
                </c:pt>
                <c:pt idx="20">
                  <c:v>9K2</c:v>
                </c:pt>
                <c:pt idx="21">
                  <c:v>9K3</c:v>
                </c:pt>
                <c:pt idx="22">
                  <c:v>10,1</c:v>
                </c:pt>
                <c:pt idx="23">
                  <c:v>10.2K1</c:v>
                </c:pt>
                <c:pt idx="24">
                  <c:v>10.2K2</c:v>
                </c:pt>
              </c:strCache>
            </c:strRef>
          </c:cat>
          <c:val>
            <c:numRef>
              <c:f>Лист1!$B$4:$Z$4</c:f>
              <c:numCache>
                <c:formatCode>General</c:formatCode>
                <c:ptCount val="25"/>
                <c:pt idx="0">
                  <c:v>89.84</c:v>
                </c:pt>
                <c:pt idx="1">
                  <c:v>49.95</c:v>
                </c:pt>
                <c:pt idx="2">
                  <c:v>58</c:v>
                </c:pt>
                <c:pt idx="3">
                  <c:v>58.09</c:v>
                </c:pt>
                <c:pt idx="4">
                  <c:v>71.069999999999993</c:v>
                </c:pt>
                <c:pt idx="5">
                  <c:v>82.01</c:v>
                </c:pt>
                <c:pt idx="6">
                  <c:v>74.13</c:v>
                </c:pt>
                <c:pt idx="7">
                  <c:v>91.12</c:v>
                </c:pt>
                <c:pt idx="8">
                  <c:v>82.87</c:v>
                </c:pt>
                <c:pt idx="9">
                  <c:v>76.34</c:v>
                </c:pt>
                <c:pt idx="10">
                  <c:v>66.63</c:v>
                </c:pt>
                <c:pt idx="11">
                  <c:v>87.54</c:v>
                </c:pt>
                <c:pt idx="12">
                  <c:v>73.16</c:v>
                </c:pt>
                <c:pt idx="13">
                  <c:v>82.29</c:v>
                </c:pt>
                <c:pt idx="14">
                  <c:v>55.9</c:v>
                </c:pt>
                <c:pt idx="15">
                  <c:v>58.64</c:v>
                </c:pt>
                <c:pt idx="16">
                  <c:v>73.459999999999994</c:v>
                </c:pt>
                <c:pt idx="17">
                  <c:v>88.36</c:v>
                </c:pt>
                <c:pt idx="18">
                  <c:v>89.42</c:v>
                </c:pt>
                <c:pt idx="19">
                  <c:v>71.959999999999994</c:v>
                </c:pt>
                <c:pt idx="20">
                  <c:v>65.94</c:v>
                </c:pt>
                <c:pt idx="21">
                  <c:v>64.03</c:v>
                </c:pt>
                <c:pt idx="22">
                  <c:v>90.32</c:v>
                </c:pt>
                <c:pt idx="23">
                  <c:v>72.12</c:v>
                </c:pt>
                <c:pt idx="24">
                  <c:v>29.88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1,1</c:v>
                </c:pt>
                <c:pt idx="1">
                  <c:v>1,2</c:v>
                </c:pt>
                <c:pt idx="2">
                  <c:v>2.1K1</c:v>
                </c:pt>
                <c:pt idx="3">
                  <c:v>2.1K2</c:v>
                </c:pt>
                <c:pt idx="4">
                  <c:v>2,2</c:v>
                </c:pt>
                <c:pt idx="5">
                  <c:v>3,1</c:v>
                </c:pt>
                <c:pt idx="6">
                  <c:v>3,2</c:v>
                </c:pt>
                <c:pt idx="7">
                  <c:v>3,3</c:v>
                </c:pt>
                <c:pt idx="8">
                  <c:v>4,1</c:v>
                </c:pt>
                <c:pt idx="9">
                  <c:v>4,2</c:v>
                </c:pt>
                <c:pt idx="10">
                  <c:v>4,3</c:v>
                </c:pt>
                <c:pt idx="11">
                  <c:v>5,1</c:v>
                </c:pt>
                <c:pt idx="12">
                  <c:v>5,2</c:v>
                </c:pt>
                <c:pt idx="13">
                  <c:v>6,1</c:v>
                </c:pt>
                <c:pt idx="14">
                  <c:v>6.2K1</c:v>
                </c:pt>
                <c:pt idx="15">
                  <c:v>6.2K2</c:v>
                </c:pt>
                <c:pt idx="16">
                  <c:v>7</c:v>
                </c:pt>
                <c:pt idx="17">
                  <c:v>8,1</c:v>
                </c:pt>
                <c:pt idx="18">
                  <c:v>8,2</c:v>
                </c:pt>
                <c:pt idx="19">
                  <c:v>9K1</c:v>
                </c:pt>
                <c:pt idx="20">
                  <c:v>9K2</c:v>
                </c:pt>
                <c:pt idx="21">
                  <c:v>9K3</c:v>
                </c:pt>
                <c:pt idx="22">
                  <c:v>10,1</c:v>
                </c:pt>
                <c:pt idx="23">
                  <c:v>10.2K1</c:v>
                </c:pt>
                <c:pt idx="24">
                  <c:v>10.2K2</c:v>
                </c:pt>
              </c:strCache>
            </c:strRef>
          </c:cat>
          <c:val>
            <c:numRef>
              <c:f>Лист1!$B$5:$Z$5</c:f>
              <c:numCache>
                <c:formatCode>General</c:formatCode>
                <c:ptCount val="25"/>
                <c:pt idx="0">
                  <c:v>97.58</c:v>
                </c:pt>
                <c:pt idx="1">
                  <c:v>81.260000000000005</c:v>
                </c:pt>
                <c:pt idx="2">
                  <c:v>89.53</c:v>
                </c:pt>
                <c:pt idx="3">
                  <c:v>84.32</c:v>
                </c:pt>
                <c:pt idx="4">
                  <c:v>88.79</c:v>
                </c:pt>
                <c:pt idx="5">
                  <c:v>95.05</c:v>
                </c:pt>
                <c:pt idx="6">
                  <c:v>94.05</c:v>
                </c:pt>
                <c:pt idx="7">
                  <c:v>98.84</c:v>
                </c:pt>
                <c:pt idx="8">
                  <c:v>95.37</c:v>
                </c:pt>
                <c:pt idx="9">
                  <c:v>94.95</c:v>
                </c:pt>
                <c:pt idx="10">
                  <c:v>90.26</c:v>
                </c:pt>
                <c:pt idx="11">
                  <c:v>97.89</c:v>
                </c:pt>
                <c:pt idx="12">
                  <c:v>90.53</c:v>
                </c:pt>
                <c:pt idx="13">
                  <c:v>95.37</c:v>
                </c:pt>
                <c:pt idx="14">
                  <c:v>84.58</c:v>
                </c:pt>
                <c:pt idx="15">
                  <c:v>85.58</c:v>
                </c:pt>
                <c:pt idx="16">
                  <c:v>90.26</c:v>
                </c:pt>
                <c:pt idx="17">
                  <c:v>96.21</c:v>
                </c:pt>
                <c:pt idx="18">
                  <c:v>96.42</c:v>
                </c:pt>
                <c:pt idx="19">
                  <c:v>91.26</c:v>
                </c:pt>
                <c:pt idx="20">
                  <c:v>87.66</c:v>
                </c:pt>
                <c:pt idx="21">
                  <c:v>88.77</c:v>
                </c:pt>
                <c:pt idx="22">
                  <c:v>98.61</c:v>
                </c:pt>
                <c:pt idx="23">
                  <c:v>95.01</c:v>
                </c:pt>
                <c:pt idx="24">
                  <c:v>63.11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30.77</c:v>
                </c:pt>
                <c:pt idx="1">
                  <c:v>42.38</c:v>
                </c:pt>
                <c:pt idx="2">
                  <c:v>39.43</c:v>
                </c:pt>
                <c:pt idx="3">
                  <c:v>45.37</c:v>
                </c:pt>
                <c:pt idx="4">
                  <c:v>38.75</c:v>
                </c:pt>
                <c:pt idx="5">
                  <c:v>34.14</c:v>
                </c:pt>
                <c:pt idx="6">
                  <c:v>46.06</c:v>
                </c:pt>
                <c:pt idx="7">
                  <c:v>47.82</c:v>
                </c:pt>
                <c:pt idx="8">
                  <c:v>55.48</c:v>
                </c:pt>
                <c:pt idx="9">
                  <c:v>36.840000000000003</c:v>
                </c:pt>
                <c:pt idx="10">
                  <c:v>38.54</c:v>
                </c:pt>
                <c:pt idx="11">
                  <c:v>29.24</c:v>
                </c:pt>
                <c:pt idx="12">
                  <c:v>20.93</c:v>
                </c:pt>
                <c:pt idx="13">
                  <c:v>26.23</c:v>
                </c:pt>
                <c:pt idx="14">
                  <c:v>32.9</c:v>
                </c:pt>
                <c:pt idx="15">
                  <c:v>42.48</c:v>
                </c:pt>
                <c:pt idx="16">
                  <c:v>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29.51</c:v>
                </c:pt>
                <c:pt idx="1">
                  <c:v>42.31</c:v>
                </c:pt>
                <c:pt idx="2">
                  <c:v>34.93</c:v>
                </c:pt>
                <c:pt idx="3">
                  <c:v>12.2</c:v>
                </c:pt>
                <c:pt idx="4">
                  <c:v>38.06</c:v>
                </c:pt>
                <c:pt idx="5">
                  <c:v>40.29</c:v>
                </c:pt>
                <c:pt idx="6">
                  <c:v>71.209999999999994</c:v>
                </c:pt>
                <c:pt idx="7">
                  <c:v>41.17</c:v>
                </c:pt>
                <c:pt idx="8">
                  <c:v>41.57</c:v>
                </c:pt>
                <c:pt idx="9">
                  <c:v>54.1</c:v>
                </c:pt>
                <c:pt idx="10">
                  <c:v>38.89</c:v>
                </c:pt>
                <c:pt idx="11">
                  <c:v>37.07</c:v>
                </c:pt>
                <c:pt idx="12">
                  <c:v>52.38</c:v>
                </c:pt>
                <c:pt idx="13">
                  <c:v>39.1</c:v>
                </c:pt>
                <c:pt idx="14">
                  <c:v>65.709999999999994</c:v>
                </c:pt>
                <c:pt idx="15">
                  <c:v>27.35</c:v>
                </c:pt>
                <c:pt idx="16">
                  <c:v>16.18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65</c:v>
                </c:pt>
                <c:pt idx="1">
                  <c:v>46.63</c:v>
                </c:pt>
                <c:pt idx="2">
                  <c:v>49.76</c:v>
                </c:pt>
                <c:pt idx="3">
                  <c:v>54.45</c:v>
                </c:pt>
                <c:pt idx="4">
                  <c:v>60</c:v>
                </c:pt>
                <c:pt idx="5">
                  <c:v>54.39</c:v>
                </c:pt>
                <c:pt idx="6">
                  <c:v>49.15</c:v>
                </c:pt>
                <c:pt idx="7">
                  <c:v>55.32</c:v>
                </c:pt>
                <c:pt idx="8">
                  <c:v>50</c:v>
                </c:pt>
                <c:pt idx="9">
                  <c:v>28.27</c:v>
                </c:pt>
                <c:pt idx="10">
                  <c:v>36.28</c:v>
                </c:pt>
                <c:pt idx="11">
                  <c:v>42.52</c:v>
                </c:pt>
                <c:pt idx="12">
                  <c:v>83.33</c:v>
                </c:pt>
                <c:pt idx="13">
                  <c:v>44.1</c:v>
                </c:pt>
                <c:pt idx="14">
                  <c:v>48.76</c:v>
                </c:pt>
                <c:pt idx="15">
                  <c:v>44.87</c:v>
                </c:pt>
                <c:pt idx="16">
                  <c:v>36.700000000000003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38.89</c:v>
                </c:pt>
                <c:pt idx="1">
                  <c:v>47.599999999999994</c:v>
                </c:pt>
                <c:pt idx="2">
                  <c:v>49.099999999999994</c:v>
                </c:pt>
                <c:pt idx="3">
                  <c:v>46.11</c:v>
                </c:pt>
                <c:pt idx="4">
                  <c:v>53.54</c:v>
                </c:pt>
                <c:pt idx="5">
                  <c:v>43.72</c:v>
                </c:pt>
                <c:pt idx="6">
                  <c:v>43.42</c:v>
                </c:pt>
                <c:pt idx="7">
                  <c:v>52.39</c:v>
                </c:pt>
                <c:pt idx="8">
                  <c:v>57.05</c:v>
                </c:pt>
                <c:pt idx="9">
                  <c:v>56.82</c:v>
                </c:pt>
                <c:pt idx="10">
                  <c:v>49.400000000000006</c:v>
                </c:pt>
                <c:pt idx="11">
                  <c:v>41.92</c:v>
                </c:pt>
                <c:pt idx="12">
                  <c:v>40.81</c:v>
                </c:pt>
                <c:pt idx="13">
                  <c:v>30.77</c:v>
                </c:pt>
                <c:pt idx="14">
                  <c:v>40.299999999999997</c:v>
                </c:pt>
                <c:pt idx="15">
                  <c:v>46.75</c:v>
                </c:pt>
                <c:pt idx="16">
                  <c:v>27.19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5-400F-87F2-8CE4CF092F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9005534265071E-2"/>
          <c:y val="9.2900397733866463E-2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37.24</c:v>
                </c:pt>
                <c:pt idx="1">
                  <c:v>19.13</c:v>
                </c:pt>
                <c:pt idx="2">
                  <c:v>39.299999999999997</c:v>
                </c:pt>
                <c:pt idx="3">
                  <c:v>31.43</c:v>
                </c:pt>
                <c:pt idx="4">
                  <c:v>49.59</c:v>
                </c:pt>
                <c:pt idx="5">
                  <c:v>41.9</c:v>
                </c:pt>
                <c:pt idx="6">
                  <c:v>65.52</c:v>
                </c:pt>
                <c:pt idx="7">
                  <c:v>65.040000000000006</c:v>
                </c:pt>
                <c:pt idx="8">
                  <c:v>50.82</c:v>
                </c:pt>
                <c:pt idx="9">
                  <c:v>51.26</c:v>
                </c:pt>
                <c:pt idx="10">
                  <c:v>44</c:v>
                </c:pt>
                <c:pt idx="11">
                  <c:v>51.83</c:v>
                </c:pt>
                <c:pt idx="12">
                  <c:v>43.36</c:v>
                </c:pt>
                <c:pt idx="13">
                  <c:v>44.45</c:v>
                </c:pt>
                <c:pt idx="14">
                  <c:v>32.200000000000003</c:v>
                </c:pt>
                <c:pt idx="15">
                  <c:v>40.99</c:v>
                </c:pt>
                <c:pt idx="16">
                  <c:v>48.71</c:v>
                </c:pt>
                <c:pt idx="17">
                  <c:v>60.47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13.02</c:v>
                </c:pt>
                <c:pt idx="1">
                  <c:v>24.05</c:v>
                </c:pt>
                <c:pt idx="2">
                  <c:v>40.56</c:v>
                </c:pt>
                <c:pt idx="3">
                  <c:v>36.21</c:v>
                </c:pt>
                <c:pt idx="4">
                  <c:v>40.21</c:v>
                </c:pt>
                <c:pt idx="5">
                  <c:v>35.200000000000003</c:v>
                </c:pt>
                <c:pt idx="6">
                  <c:v>60.81</c:v>
                </c:pt>
                <c:pt idx="7">
                  <c:v>47.69</c:v>
                </c:pt>
                <c:pt idx="8">
                  <c:v>30.36</c:v>
                </c:pt>
                <c:pt idx="9">
                  <c:v>53.61</c:v>
                </c:pt>
                <c:pt idx="10">
                  <c:v>38.36</c:v>
                </c:pt>
                <c:pt idx="11">
                  <c:v>47</c:v>
                </c:pt>
                <c:pt idx="12">
                  <c:v>41.61</c:v>
                </c:pt>
                <c:pt idx="13">
                  <c:v>43.81</c:v>
                </c:pt>
                <c:pt idx="14">
                  <c:v>32.700000000000003</c:v>
                </c:pt>
                <c:pt idx="15">
                  <c:v>31.96</c:v>
                </c:pt>
                <c:pt idx="16">
                  <c:v>42.7</c:v>
                </c:pt>
                <c:pt idx="17">
                  <c:v>70.37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42.42</c:v>
                </c:pt>
                <c:pt idx="1">
                  <c:v>23.38</c:v>
                </c:pt>
                <c:pt idx="2">
                  <c:v>52.46</c:v>
                </c:pt>
                <c:pt idx="3">
                  <c:v>50.73</c:v>
                </c:pt>
                <c:pt idx="4">
                  <c:v>68.349999999999994</c:v>
                </c:pt>
                <c:pt idx="5">
                  <c:v>36.03</c:v>
                </c:pt>
                <c:pt idx="6">
                  <c:v>57.45</c:v>
                </c:pt>
                <c:pt idx="7">
                  <c:v>44.68</c:v>
                </c:pt>
                <c:pt idx="8">
                  <c:v>26.19</c:v>
                </c:pt>
                <c:pt idx="9">
                  <c:v>54.61</c:v>
                </c:pt>
                <c:pt idx="10">
                  <c:v>58.33</c:v>
                </c:pt>
                <c:pt idx="11">
                  <c:v>56.5</c:v>
                </c:pt>
                <c:pt idx="12">
                  <c:v>50.41</c:v>
                </c:pt>
                <c:pt idx="13">
                  <c:v>27.19</c:v>
                </c:pt>
                <c:pt idx="14">
                  <c:v>38.96</c:v>
                </c:pt>
                <c:pt idx="15">
                  <c:v>45.87</c:v>
                </c:pt>
                <c:pt idx="16">
                  <c:v>49</c:v>
                </c:pt>
                <c:pt idx="17">
                  <c:v>47.94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41.980000000000004</c:v>
                </c:pt>
                <c:pt idx="1">
                  <c:v>55.9</c:v>
                </c:pt>
                <c:pt idx="2">
                  <c:v>51.92</c:v>
                </c:pt>
                <c:pt idx="3">
                  <c:v>55.63</c:v>
                </c:pt>
                <c:pt idx="4">
                  <c:v>48.68</c:v>
                </c:pt>
                <c:pt idx="5">
                  <c:v>33.33</c:v>
                </c:pt>
                <c:pt idx="6">
                  <c:v>68.06</c:v>
                </c:pt>
                <c:pt idx="7">
                  <c:v>28.83</c:v>
                </c:pt>
                <c:pt idx="8">
                  <c:v>30.44</c:v>
                </c:pt>
                <c:pt idx="9">
                  <c:v>55.17</c:v>
                </c:pt>
                <c:pt idx="10">
                  <c:v>59.38</c:v>
                </c:pt>
                <c:pt idx="11">
                  <c:v>60.95</c:v>
                </c:pt>
                <c:pt idx="12">
                  <c:v>39.769999999999996</c:v>
                </c:pt>
                <c:pt idx="13">
                  <c:v>41.17</c:v>
                </c:pt>
                <c:pt idx="14">
                  <c:v>41.3</c:v>
                </c:pt>
                <c:pt idx="15">
                  <c:v>37.370000000000005</c:v>
                </c:pt>
                <c:pt idx="16">
                  <c:v>51.08</c:v>
                </c:pt>
                <c:pt idx="17">
                  <c:v>45.13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9-4B28-9C29-0CBFEFFACA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97936783467866E-2"/>
          <c:y val="1.40346679279931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56.3</c:v>
                </c:pt>
                <c:pt idx="1">
                  <c:v>75.349999999999994</c:v>
                </c:pt>
                <c:pt idx="2">
                  <c:v>47.82</c:v>
                </c:pt>
                <c:pt idx="3">
                  <c:v>31.64</c:v>
                </c:pt>
                <c:pt idx="4">
                  <c:v>58.13</c:v>
                </c:pt>
                <c:pt idx="5">
                  <c:v>84.31</c:v>
                </c:pt>
                <c:pt idx="6">
                  <c:v>58.25</c:v>
                </c:pt>
                <c:pt idx="7">
                  <c:v>56.26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499-4359-9EE5-4CB9D59B5A30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80-4D62-AA79-01B4852B142D}"/>
                </c:ext>
              </c:extLst>
            </c:dLbl>
            <c:dLbl>
              <c:idx val="5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180-4D62-AA79-01B4852B142D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562-41A4-B020-F1C1CE4B46A7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52.47</c:v>
                </c:pt>
                <c:pt idx="1">
                  <c:v>73.98</c:v>
                </c:pt>
                <c:pt idx="2">
                  <c:v>45.29</c:v>
                </c:pt>
                <c:pt idx="3">
                  <c:v>29.55</c:v>
                </c:pt>
                <c:pt idx="4">
                  <c:v>58.51</c:v>
                </c:pt>
                <c:pt idx="5">
                  <c:v>81.17</c:v>
                </c:pt>
                <c:pt idx="6">
                  <c:v>54.8</c:v>
                </c:pt>
                <c:pt idx="7">
                  <c:v>54.08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4.55</c:v>
                </c:pt>
                <c:pt idx="1">
                  <c:v>43.24</c:v>
                </c:pt>
                <c:pt idx="2">
                  <c:v>38.549999999999997</c:v>
                </c:pt>
                <c:pt idx="3">
                  <c:v>13.66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48.46</c:v>
                </c:pt>
                <c:pt idx="2">
                  <c:v>36.85</c:v>
                </c:pt>
                <c:pt idx="3">
                  <c:v>10.29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EC2-457C-AD2B-989B2CBFD28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Лист1!$B$1:$R$1</c:f>
              <c:strCach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strCache>
            </c:strRef>
          </c:cat>
          <c:val>
            <c:numRef>
              <c:f>Лист1!$B$2:$R$2</c:f>
              <c:numCache>
                <c:formatCode>General</c:formatCode>
                <c:ptCount val="17"/>
                <c:pt idx="0">
                  <c:v>0.2</c:v>
                </c:pt>
                <c:pt idx="1">
                  <c:v>0.7</c:v>
                </c:pt>
                <c:pt idx="2">
                  <c:v>1.5</c:v>
                </c:pt>
                <c:pt idx="3">
                  <c:v>2.1</c:v>
                </c:pt>
                <c:pt idx="4">
                  <c:v>8.9</c:v>
                </c:pt>
                <c:pt idx="5">
                  <c:v>10.1</c:v>
                </c:pt>
                <c:pt idx="6">
                  <c:v>10</c:v>
                </c:pt>
                <c:pt idx="7">
                  <c:v>9.9</c:v>
                </c:pt>
                <c:pt idx="8">
                  <c:v>9.8000000000000007</c:v>
                </c:pt>
                <c:pt idx="9">
                  <c:v>13.6</c:v>
                </c:pt>
                <c:pt idx="10">
                  <c:v>9.8000000000000007</c:v>
                </c:pt>
                <c:pt idx="11">
                  <c:v>7.8</c:v>
                </c:pt>
                <c:pt idx="12">
                  <c:v>5.5</c:v>
                </c:pt>
                <c:pt idx="13">
                  <c:v>5.2</c:v>
                </c:pt>
                <c:pt idx="14">
                  <c:v>2.7</c:v>
                </c:pt>
                <c:pt idx="15">
                  <c:v>1.5</c:v>
                </c:pt>
                <c:pt idx="16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47441021526703886"/>
              <c:y val="0.921018215642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7.95</c:v>
                </c:pt>
                <c:pt idx="1">
                  <c:v>31.05</c:v>
                </c:pt>
                <c:pt idx="2">
                  <c:v>8.8800000000000008</c:v>
                </c:pt>
                <c:pt idx="3">
                  <c:v>1.87</c:v>
                </c:pt>
                <c:pt idx="4">
                  <c:v>14.18</c:v>
                </c:pt>
                <c:pt idx="5">
                  <c:v>47.19</c:v>
                </c:pt>
                <c:pt idx="6">
                  <c:v>21.64</c:v>
                </c:pt>
                <c:pt idx="7">
                  <c:v>11.98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36.64</c:v>
                </c:pt>
                <c:pt idx="1">
                  <c:v>65.31</c:v>
                </c:pt>
                <c:pt idx="2">
                  <c:v>31.01</c:v>
                </c:pt>
                <c:pt idx="3">
                  <c:v>13.8</c:v>
                </c:pt>
                <c:pt idx="4">
                  <c:v>48.09</c:v>
                </c:pt>
                <c:pt idx="5">
                  <c:v>74.86</c:v>
                </c:pt>
                <c:pt idx="6">
                  <c:v>44.43</c:v>
                </c:pt>
                <c:pt idx="7">
                  <c:v>38.93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8"/>
                <c:pt idx="0">
                  <c:v>68.239999999999995</c:v>
                </c:pt>
                <c:pt idx="1">
                  <c:v>84.76</c:v>
                </c:pt>
                <c:pt idx="2">
                  <c:v>57.45</c:v>
                </c:pt>
                <c:pt idx="3">
                  <c:v>40.46</c:v>
                </c:pt>
                <c:pt idx="4">
                  <c:v>69.56</c:v>
                </c:pt>
                <c:pt idx="5">
                  <c:v>89.61</c:v>
                </c:pt>
                <c:pt idx="6">
                  <c:v>64.52</c:v>
                </c:pt>
                <c:pt idx="7">
                  <c:v>69.28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Лист1!$B$1:$I$1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Лист1!$B$5:$I$5</c:f>
              <c:numCache>
                <c:formatCode>General</c:formatCode>
                <c:ptCount val="8"/>
                <c:pt idx="0">
                  <c:v>89.6</c:v>
                </c:pt>
                <c:pt idx="1">
                  <c:v>94.57</c:v>
                </c:pt>
                <c:pt idx="2">
                  <c:v>84.5</c:v>
                </c:pt>
                <c:pt idx="3">
                  <c:v>76.45</c:v>
                </c:pt>
                <c:pt idx="4">
                  <c:v>86.94</c:v>
                </c:pt>
                <c:pt idx="5">
                  <c:v>95.19</c:v>
                </c:pt>
                <c:pt idx="6">
                  <c:v>82.97</c:v>
                </c:pt>
                <c:pt idx="7">
                  <c:v>88.96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38.1</c:v>
                </c:pt>
                <c:pt idx="1">
                  <c:v>49.4</c:v>
                </c:pt>
                <c:pt idx="2">
                  <c:v>42.1</c:v>
                </c:pt>
                <c:pt idx="3">
                  <c:v>56.48</c:v>
                </c:pt>
                <c:pt idx="4">
                  <c:v>48.98</c:v>
                </c:pt>
                <c:pt idx="5">
                  <c:v>45.7</c:v>
                </c:pt>
                <c:pt idx="6">
                  <c:v>50</c:v>
                </c:pt>
                <c:pt idx="7">
                  <c:v>47.28</c:v>
                </c:pt>
                <c:pt idx="8">
                  <c:v>45.86</c:v>
                </c:pt>
                <c:pt idx="9">
                  <c:v>36.11</c:v>
                </c:pt>
                <c:pt idx="10">
                  <c:v>48.96</c:v>
                </c:pt>
                <c:pt idx="11">
                  <c:v>37.74</c:v>
                </c:pt>
                <c:pt idx="12">
                  <c:v>43.84</c:v>
                </c:pt>
                <c:pt idx="13">
                  <c:v>36.81</c:v>
                </c:pt>
                <c:pt idx="14">
                  <c:v>48.7</c:v>
                </c:pt>
                <c:pt idx="15">
                  <c:v>47.06</c:v>
                </c:pt>
                <c:pt idx="16">
                  <c:v>37.42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41.31</c:v>
                </c:pt>
                <c:pt idx="1">
                  <c:v>49.98</c:v>
                </c:pt>
                <c:pt idx="2">
                  <c:v>45.14</c:v>
                </c:pt>
                <c:pt idx="3">
                  <c:v>41.08</c:v>
                </c:pt>
                <c:pt idx="4">
                  <c:v>43.07</c:v>
                </c:pt>
                <c:pt idx="5">
                  <c:v>40.14</c:v>
                </c:pt>
                <c:pt idx="6">
                  <c:v>40.26</c:v>
                </c:pt>
                <c:pt idx="7">
                  <c:v>66</c:v>
                </c:pt>
                <c:pt idx="8">
                  <c:v>49.66</c:v>
                </c:pt>
                <c:pt idx="9">
                  <c:v>22.45</c:v>
                </c:pt>
                <c:pt idx="10">
                  <c:v>33.68</c:v>
                </c:pt>
                <c:pt idx="11">
                  <c:v>34.299999999999997</c:v>
                </c:pt>
                <c:pt idx="12">
                  <c:v>35.82</c:v>
                </c:pt>
                <c:pt idx="13">
                  <c:v>54.63</c:v>
                </c:pt>
                <c:pt idx="14">
                  <c:v>48.74</c:v>
                </c:pt>
                <c:pt idx="15">
                  <c:v>21.83</c:v>
                </c:pt>
                <c:pt idx="16">
                  <c:v>42.45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33.33</c:v>
                </c:pt>
                <c:pt idx="1">
                  <c:v>52.45</c:v>
                </c:pt>
                <c:pt idx="2">
                  <c:v>49.83</c:v>
                </c:pt>
                <c:pt idx="3">
                  <c:v>60</c:v>
                </c:pt>
                <c:pt idx="4">
                  <c:v>55.19</c:v>
                </c:pt>
                <c:pt idx="5">
                  <c:v>45.18</c:v>
                </c:pt>
                <c:pt idx="6">
                  <c:v>55</c:v>
                </c:pt>
                <c:pt idx="7">
                  <c:v>46.93</c:v>
                </c:pt>
                <c:pt idx="8">
                  <c:v>36.840000000000003</c:v>
                </c:pt>
                <c:pt idx="9">
                  <c:v>41.47</c:v>
                </c:pt>
                <c:pt idx="10">
                  <c:v>51.95</c:v>
                </c:pt>
                <c:pt idx="11">
                  <c:v>65.739999999999995</c:v>
                </c:pt>
                <c:pt idx="12">
                  <c:v>49.37</c:v>
                </c:pt>
                <c:pt idx="13">
                  <c:v>45.4</c:v>
                </c:pt>
                <c:pt idx="14">
                  <c:v>66.67</c:v>
                </c:pt>
                <c:pt idx="15">
                  <c:v>54.63</c:v>
                </c:pt>
                <c:pt idx="16">
                  <c:v>27.59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муниципальный район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48.61</c:v>
                </c:pt>
                <c:pt idx="1">
                  <c:v>47.79</c:v>
                </c:pt>
                <c:pt idx="2">
                  <c:v>50.97</c:v>
                </c:pt>
                <c:pt idx="3">
                  <c:v>66.33</c:v>
                </c:pt>
                <c:pt idx="4">
                  <c:v>56.79</c:v>
                </c:pt>
                <c:pt idx="5">
                  <c:v>47.06</c:v>
                </c:pt>
                <c:pt idx="6">
                  <c:v>46.55</c:v>
                </c:pt>
                <c:pt idx="7">
                  <c:v>45.169999999999995</c:v>
                </c:pt>
                <c:pt idx="8">
                  <c:v>43.3</c:v>
                </c:pt>
                <c:pt idx="9">
                  <c:v>56.819999999999993</c:v>
                </c:pt>
                <c:pt idx="10">
                  <c:v>58.1</c:v>
                </c:pt>
                <c:pt idx="11">
                  <c:v>45</c:v>
                </c:pt>
                <c:pt idx="12">
                  <c:v>61.11</c:v>
                </c:pt>
                <c:pt idx="13">
                  <c:v>42.86</c:v>
                </c:pt>
                <c:pt idx="14">
                  <c:v>56.75</c:v>
                </c:pt>
                <c:pt idx="15">
                  <c:v>32.26</c:v>
                </c:pt>
                <c:pt idx="16">
                  <c:v>42.730000000000004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3-4633-B62A-EEC209B988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56406754049329E-2"/>
          <c:y val="2.1721069344952371E-2"/>
          <c:w val="0.95354359324595062"/>
          <c:h val="0.53028764493021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31.39</c:v>
                </c:pt>
                <c:pt idx="1">
                  <c:v>30.65</c:v>
                </c:pt>
                <c:pt idx="2">
                  <c:v>39.71</c:v>
                </c:pt>
                <c:pt idx="3">
                  <c:v>35.15</c:v>
                </c:pt>
                <c:pt idx="4">
                  <c:v>32.6</c:v>
                </c:pt>
                <c:pt idx="5">
                  <c:v>46.15</c:v>
                </c:pt>
                <c:pt idx="6">
                  <c:v>58.72</c:v>
                </c:pt>
                <c:pt idx="7">
                  <c:v>37.61</c:v>
                </c:pt>
                <c:pt idx="8">
                  <c:v>31.39</c:v>
                </c:pt>
                <c:pt idx="9">
                  <c:v>41.78</c:v>
                </c:pt>
                <c:pt idx="10">
                  <c:v>43.87</c:v>
                </c:pt>
                <c:pt idx="11">
                  <c:v>45.059999999999995</c:v>
                </c:pt>
                <c:pt idx="12">
                  <c:v>32.519999999999996</c:v>
                </c:pt>
                <c:pt idx="13">
                  <c:v>29.61</c:v>
                </c:pt>
                <c:pt idx="14">
                  <c:v>37.83</c:v>
                </c:pt>
                <c:pt idx="15">
                  <c:v>36.480000000000004</c:v>
                </c:pt>
                <c:pt idx="16">
                  <c:v>37.57</c:v>
                </c:pt>
                <c:pt idx="17">
                  <c:v>53.81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23.82</c:v>
                </c:pt>
                <c:pt idx="1">
                  <c:v>30.36</c:v>
                </c:pt>
                <c:pt idx="2">
                  <c:v>39.120000000000005</c:v>
                </c:pt>
                <c:pt idx="3">
                  <c:v>37.43</c:v>
                </c:pt>
                <c:pt idx="4">
                  <c:v>42.58</c:v>
                </c:pt>
                <c:pt idx="5">
                  <c:v>34.92</c:v>
                </c:pt>
                <c:pt idx="6">
                  <c:v>40.22</c:v>
                </c:pt>
                <c:pt idx="7">
                  <c:v>35.049999999999997</c:v>
                </c:pt>
                <c:pt idx="8">
                  <c:v>36.75</c:v>
                </c:pt>
                <c:pt idx="9">
                  <c:v>35.44</c:v>
                </c:pt>
                <c:pt idx="10">
                  <c:v>34.68</c:v>
                </c:pt>
                <c:pt idx="11">
                  <c:v>36.54</c:v>
                </c:pt>
                <c:pt idx="12">
                  <c:v>35.770000000000003</c:v>
                </c:pt>
                <c:pt idx="13">
                  <c:v>43.1</c:v>
                </c:pt>
                <c:pt idx="14">
                  <c:v>36.28</c:v>
                </c:pt>
                <c:pt idx="15">
                  <c:v>26.4</c:v>
                </c:pt>
                <c:pt idx="16">
                  <c:v>32.760000000000005</c:v>
                </c:pt>
                <c:pt idx="17">
                  <c:v>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34.5</c:v>
                </c:pt>
                <c:pt idx="1">
                  <c:v>38.409999999999997</c:v>
                </c:pt>
                <c:pt idx="2">
                  <c:v>45.03</c:v>
                </c:pt>
                <c:pt idx="3">
                  <c:v>43.87</c:v>
                </c:pt>
                <c:pt idx="4">
                  <c:v>41.42</c:v>
                </c:pt>
                <c:pt idx="5">
                  <c:v>40.17</c:v>
                </c:pt>
                <c:pt idx="6">
                  <c:v>56.22</c:v>
                </c:pt>
                <c:pt idx="7">
                  <c:v>39.51</c:v>
                </c:pt>
                <c:pt idx="8">
                  <c:v>37</c:v>
                </c:pt>
                <c:pt idx="9">
                  <c:v>55.19</c:v>
                </c:pt>
                <c:pt idx="10">
                  <c:v>42.93</c:v>
                </c:pt>
                <c:pt idx="11">
                  <c:v>45.36</c:v>
                </c:pt>
                <c:pt idx="12">
                  <c:v>40.24</c:v>
                </c:pt>
                <c:pt idx="13">
                  <c:v>44.5</c:v>
                </c:pt>
                <c:pt idx="14">
                  <c:v>38.96</c:v>
                </c:pt>
                <c:pt idx="15">
                  <c:v>39.19</c:v>
                </c:pt>
                <c:pt idx="16">
                  <c:v>37.07</c:v>
                </c:pt>
                <c:pt idx="17">
                  <c:v>54.54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33.11</c:v>
                </c:pt>
                <c:pt idx="1">
                  <c:v>35.510000000000005</c:v>
                </c:pt>
                <c:pt idx="2">
                  <c:v>43.47</c:v>
                </c:pt>
                <c:pt idx="3">
                  <c:v>50</c:v>
                </c:pt>
                <c:pt idx="4">
                  <c:v>38.06</c:v>
                </c:pt>
                <c:pt idx="5">
                  <c:v>39.11</c:v>
                </c:pt>
                <c:pt idx="6">
                  <c:v>45.94</c:v>
                </c:pt>
                <c:pt idx="7">
                  <c:v>40.74</c:v>
                </c:pt>
                <c:pt idx="8">
                  <c:v>41.230000000000004</c:v>
                </c:pt>
                <c:pt idx="9">
                  <c:v>46.550000000000004</c:v>
                </c:pt>
                <c:pt idx="10">
                  <c:v>41.04</c:v>
                </c:pt>
                <c:pt idx="11">
                  <c:v>46.64</c:v>
                </c:pt>
                <c:pt idx="12">
                  <c:v>34.92</c:v>
                </c:pt>
                <c:pt idx="13">
                  <c:v>42.67</c:v>
                </c:pt>
                <c:pt idx="14">
                  <c:v>39.019999999999996</c:v>
                </c:pt>
                <c:pt idx="15">
                  <c:v>38.42</c:v>
                </c:pt>
                <c:pt idx="16">
                  <c:v>34.96</c:v>
                </c:pt>
                <c:pt idx="17">
                  <c:v>49.12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C-42A0-90FA-A4C2A048AE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79005534265071E-2"/>
          <c:y val="9.2900397733866463E-2"/>
          <c:w val="0.95142446379767687"/>
          <c:h val="0.44654725859031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39.229999999999997</c:v>
                </c:pt>
                <c:pt idx="1">
                  <c:v>26.84</c:v>
                </c:pt>
                <c:pt idx="2">
                  <c:v>43.61</c:v>
                </c:pt>
                <c:pt idx="3">
                  <c:v>47.06</c:v>
                </c:pt>
                <c:pt idx="4">
                  <c:v>38</c:v>
                </c:pt>
                <c:pt idx="5">
                  <c:v>50.36</c:v>
                </c:pt>
                <c:pt idx="6">
                  <c:v>60.36</c:v>
                </c:pt>
                <c:pt idx="7">
                  <c:v>51.79</c:v>
                </c:pt>
                <c:pt idx="8">
                  <c:v>16.66</c:v>
                </c:pt>
                <c:pt idx="9">
                  <c:v>50</c:v>
                </c:pt>
                <c:pt idx="10">
                  <c:v>38.06</c:v>
                </c:pt>
                <c:pt idx="11">
                  <c:v>37.799999999999997</c:v>
                </c:pt>
                <c:pt idx="12">
                  <c:v>48.97</c:v>
                </c:pt>
                <c:pt idx="13">
                  <c:v>35.340000000000003</c:v>
                </c:pt>
                <c:pt idx="14">
                  <c:v>45.04</c:v>
                </c:pt>
                <c:pt idx="15">
                  <c:v>51.1</c:v>
                </c:pt>
                <c:pt idx="16">
                  <c:v>40.07</c:v>
                </c:pt>
                <c:pt idx="17">
                  <c:v>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4-4CAA-870E-E2B002DFDF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32.409999999999997</c:v>
                </c:pt>
                <c:pt idx="1">
                  <c:v>30.26</c:v>
                </c:pt>
                <c:pt idx="2">
                  <c:v>48.23</c:v>
                </c:pt>
                <c:pt idx="3">
                  <c:v>38.46</c:v>
                </c:pt>
                <c:pt idx="4">
                  <c:v>44.03</c:v>
                </c:pt>
                <c:pt idx="5">
                  <c:v>57.14</c:v>
                </c:pt>
                <c:pt idx="6">
                  <c:v>53.72</c:v>
                </c:pt>
                <c:pt idx="7">
                  <c:v>33.69</c:v>
                </c:pt>
                <c:pt idx="8">
                  <c:v>39.06</c:v>
                </c:pt>
                <c:pt idx="9">
                  <c:v>51.69</c:v>
                </c:pt>
                <c:pt idx="10">
                  <c:v>42.17</c:v>
                </c:pt>
                <c:pt idx="11">
                  <c:v>44.44</c:v>
                </c:pt>
                <c:pt idx="12">
                  <c:v>45.54</c:v>
                </c:pt>
                <c:pt idx="13">
                  <c:v>52.38</c:v>
                </c:pt>
                <c:pt idx="14">
                  <c:v>36.49</c:v>
                </c:pt>
                <c:pt idx="15">
                  <c:v>42.23</c:v>
                </c:pt>
                <c:pt idx="16">
                  <c:v>56.1</c:v>
                </c:pt>
                <c:pt idx="17">
                  <c:v>77.239999999999995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4-4CAA-870E-E2B002DFDF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44.38</c:v>
                </c:pt>
                <c:pt idx="1">
                  <c:v>28.51</c:v>
                </c:pt>
                <c:pt idx="2">
                  <c:v>52.97</c:v>
                </c:pt>
                <c:pt idx="3">
                  <c:v>31.3</c:v>
                </c:pt>
                <c:pt idx="4">
                  <c:v>65.55</c:v>
                </c:pt>
                <c:pt idx="5">
                  <c:v>55.66</c:v>
                </c:pt>
                <c:pt idx="6">
                  <c:v>62.62</c:v>
                </c:pt>
                <c:pt idx="7">
                  <c:v>53.49</c:v>
                </c:pt>
                <c:pt idx="8">
                  <c:v>48.98</c:v>
                </c:pt>
                <c:pt idx="9">
                  <c:v>52.5</c:v>
                </c:pt>
                <c:pt idx="10">
                  <c:v>67.56</c:v>
                </c:pt>
                <c:pt idx="11">
                  <c:v>50.5</c:v>
                </c:pt>
                <c:pt idx="12">
                  <c:v>35.82</c:v>
                </c:pt>
                <c:pt idx="13">
                  <c:v>58.53</c:v>
                </c:pt>
                <c:pt idx="14">
                  <c:v>44.38</c:v>
                </c:pt>
                <c:pt idx="15">
                  <c:v>46.31</c:v>
                </c:pt>
                <c:pt idx="16">
                  <c:v>46.43</c:v>
                </c:pt>
                <c:pt idx="17">
                  <c:v>71.36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4-4CAA-870E-E2B002DFDF0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Лист1!$A$2:$A$19</c:f>
              <c:strCache>
                <c:ptCount val="18"/>
                <c:pt idx="0">
                  <c:v>Партизанский ГО</c:v>
                </c:pt>
                <c:pt idx="1">
                  <c:v>Спасск-Дальний ГО</c:v>
                </c:pt>
                <c:pt idx="2">
                  <c:v>Уссурийский ГО</c:v>
                </c:pt>
                <c:pt idx="3">
                  <c:v>Шкотовский МО</c:v>
                </c:pt>
                <c:pt idx="4">
                  <c:v>Кировский МР</c:v>
                </c:pt>
                <c:pt idx="5">
                  <c:v>Хорольский МО</c:v>
                </c:pt>
                <c:pt idx="6">
                  <c:v>Чугуевский МО</c:v>
                </c:pt>
                <c:pt idx="7">
                  <c:v>Спасский МР</c:v>
                </c:pt>
                <c:pt idx="8">
                  <c:v>Тернейский МО</c:v>
                </c:pt>
                <c:pt idx="9">
                  <c:v>Арсеньевский ГО</c:v>
                </c:pt>
                <c:pt idx="10">
                  <c:v>Пограничный МО</c:v>
                </c:pt>
                <c:pt idx="11">
                  <c:v>Надеждинский МР</c:v>
                </c:pt>
                <c:pt idx="12">
                  <c:v>Хасанский МО</c:v>
                </c:pt>
                <c:pt idx="13">
                  <c:v>Красноармейский МР</c:v>
                </c:pt>
                <c:pt idx="14">
                  <c:v>Находкинский ГО</c:v>
                </c:pt>
                <c:pt idx="15">
                  <c:v>Дальнегорский ГО</c:v>
                </c:pt>
                <c:pt idx="16">
                  <c:v>Лесозаводский ГО</c:v>
                </c:pt>
                <c:pt idx="17">
                  <c:v>Приморский край (РП)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48.94</c:v>
                </c:pt>
                <c:pt idx="1">
                  <c:v>58.33</c:v>
                </c:pt>
                <c:pt idx="2">
                  <c:v>55.32</c:v>
                </c:pt>
                <c:pt idx="3">
                  <c:v>47.14</c:v>
                </c:pt>
                <c:pt idx="4">
                  <c:v>57.33</c:v>
                </c:pt>
                <c:pt idx="5">
                  <c:v>39.49</c:v>
                </c:pt>
                <c:pt idx="6">
                  <c:v>77.11</c:v>
                </c:pt>
                <c:pt idx="7">
                  <c:v>44.44</c:v>
                </c:pt>
                <c:pt idx="8">
                  <c:v>57.15</c:v>
                </c:pt>
                <c:pt idx="9">
                  <c:v>53.93</c:v>
                </c:pt>
                <c:pt idx="10">
                  <c:v>50</c:v>
                </c:pt>
                <c:pt idx="11">
                  <c:v>50.2</c:v>
                </c:pt>
                <c:pt idx="12">
                  <c:v>40</c:v>
                </c:pt>
                <c:pt idx="13">
                  <c:v>68.83</c:v>
                </c:pt>
                <c:pt idx="14">
                  <c:v>58.46</c:v>
                </c:pt>
                <c:pt idx="15">
                  <c:v>47.49</c:v>
                </c:pt>
                <c:pt idx="16">
                  <c:v>39.89</c:v>
                </c:pt>
                <c:pt idx="17">
                  <c:v>54.67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8-4BF0-BBF8-38AC03D9DC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97936783467866E-2"/>
          <c:y val="1.40346679279931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3.1</c:v>
                </c:pt>
                <c:pt idx="4">
                  <c:v>3.2</c:v>
                </c:pt>
                <c:pt idx="5">
                  <c:v>4</c:v>
                </c:pt>
                <c:pt idx="6">
                  <c:v>5.1</c:v>
                </c:pt>
                <c:pt idx="7">
                  <c:v>5.2</c:v>
                </c:pt>
                <c:pt idx="8">
                  <c:v>6.1</c:v>
                </c:pt>
                <c:pt idx="9">
                  <c:v>6.2</c:v>
                </c:pt>
                <c:pt idx="10">
                  <c:v>7.1</c:v>
                </c:pt>
                <c:pt idx="11">
                  <c:v>7.2</c:v>
                </c:pt>
                <c:pt idx="12">
                  <c:v>8.1</c:v>
                </c:pt>
                <c:pt idx="13">
                  <c:v>8.2</c:v>
                </c:pt>
                <c:pt idx="14">
                  <c:v>8.3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80.56</c:v>
                </c:pt>
                <c:pt idx="1">
                  <c:v>61.98</c:v>
                </c:pt>
                <c:pt idx="2">
                  <c:v>59.53</c:v>
                </c:pt>
                <c:pt idx="3">
                  <c:v>72.900000000000006</c:v>
                </c:pt>
                <c:pt idx="4">
                  <c:v>63.79</c:v>
                </c:pt>
                <c:pt idx="5">
                  <c:v>74.59</c:v>
                </c:pt>
                <c:pt idx="6">
                  <c:v>76.16</c:v>
                </c:pt>
                <c:pt idx="7">
                  <c:v>56.61</c:v>
                </c:pt>
                <c:pt idx="8">
                  <c:v>54.66</c:v>
                </c:pt>
                <c:pt idx="9">
                  <c:v>32.380000000000003</c:v>
                </c:pt>
                <c:pt idx="10">
                  <c:v>64.08</c:v>
                </c:pt>
                <c:pt idx="11">
                  <c:v>66.489999999999995</c:v>
                </c:pt>
                <c:pt idx="12">
                  <c:v>72</c:v>
                </c:pt>
                <c:pt idx="13">
                  <c:v>40.51</c:v>
                </c:pt>
                <c:pt idx="1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8234143615535066E-3"/>
                  <c:y val="-1.1778563015312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9F-4C7D-91EC-59D15CFD1387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B9D-4B94-B0A3-D892F64560A0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4"/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180-4D62-AA79-01B4852B142D}"/>
                </c:ext>
              </c:extLst>
            </c:dLbl>
            <c:dLbl>
              <c:idx val="6"/>
              <c:layout>
                <c:manualLayout>
                  <c:x val="5.5881531153953211E-3"/>
                  <c:y val="-1.6489988221436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9F-4C7D-91EC-59D15CFD1387}"/>
                </c:ext>
              </c:extLst>
            </c:dLbl>
            <c:dLbl>
              <c:idx val="7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B9D-4B94-B0A3-D892F64560A0}"/>
                </c:ext>
              </c:extLst>
            </c:dLbl>
            <c:dLbl>
              <c:idx val="8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9D-4B94-B0A3-D892F64560A0}"/>
                </c:ext>
              </c:extLst>
            </c:dLbl>
            <c:dLbl>
              <c:idx val="9"/>
              <c:layout>
                <c:manualLayout>
                  <c:x val="6.7057837384744343E-3"/>
                  <c:y val="-9.4228504122497916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F-4C7D-91EC-59D15CFD1387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3.3528918692371352E-3"/>
                  <c:y val="-3.3388981636060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4.4705224923162071E-3"/>
                  <c:y val="-7.0671378091872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F-4C7D-91EC-59D15CFD1387}"/>
                </c:ext>
              </c:extLst>
            </c:dLbl>
            <c:dLbl>
              <c:idx val="13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7DE-4F58-A27A-6DF26D99CBE8}"/>
                </c:ext>
              </c:extLst>
            </c:dLbl>
            <c:dLbl>
              <c:idx val="15"/>
              <c:layout>
                <c:manualLayout>
                  <c:x val="6.7057837384745158E-3"/>
                  <c:y val="-4.7114252061248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F-4C7D-91EC-59D15CFD1387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1.1</c:v>
                </c:pt>
                <c:pt idx="1">
                  <c:v>1.2</c:v>
                </c:pt>
                <c:pt idx="2">
                  <c:v>2</c:v>
                </c:pt>
                <c:pt idx="3">
                  <c:v>3.1</c:v>
                </c:pt>
                <c:pt idx="4">
                  <c:v>3.2</c:v>
                </c:pt>
                <c:pt idx="5">
                  <c:v>4</c:v>
                </c:pt>
                <c:pt idx="6">
                  <c:v>5.1</c:v>
                </c:pt>
                <c:pt idx="7">
                  <c:v>5.2</c:v>
                </c:pt>
                <c:pt idx="8">
                  <c:v>6.1</c:v>
                </c:pt>
                <c:pt idx="9">
                  <c:v>6.2</c:v>
                </c:pt>
                <c:pt idx="10">
                  <c:v>7.1</c:v>
                </c:pt>
                <c:pt idx="11">
                  <c:v>7.2</c:v>
                </c:pt>
                <c:pt idx="12">
                  <c:v>8.1</c:v>
                </c:pt>
                <c:pt idx="13">
                  <c:v>8.2</c:v>
                </c:pt>
                <c:pt idx="14">
                  <c:v>8.3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79.55</c:v>
                </c:pt>
                <c:pt idx="1">
                  <c:v>59.61</c:v>
                </c:pt>
                <c:pt idx="2">
                  <c:v>57</c:v>
                </c:pt>
                <c:pt idx="3">
                  <c:v>69.69</c:v>
                </c:pt>
                <c:pt idx="4">
                  <c:v>63.89</c:v>
                </c:pt>
                <c:pt idx="5">
                  <c:v>73.010000000000005</c:v>
                </c:pt>
                <c:pt idx="6">
                  <c:v>75.81</c:v>
                </c:pt>
                <c:pt idx="7">
                  <c:v>54.08</c:v>
                </c:pt>
                <c:pt idx="8">
                  <c:v>48.4</c:v>
                </c:pt>
                <c:pt idx="9">
                  <c:v>28.84</c:v>
                </c:pt>
                <c:pt idx="10">
                  <c:v>62.3</c:v>
                </c:pt>
                <c:pt idx="11">
                  <c:v>65.63</c:v>
                </c:pt>
                <c:pt idx="12">
                  <c:v>68.38</c:v>
                </c:pt>
                <c:pt idx="13">
                  <c:v>37.06</c:v>
                </c:pt>
                <c:pt idx="14">
                  <c:v>44.61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5.63</c:v>
                </c:pt>
                <c:pt idx="1">
                  <c:v>38.44</c:v>
                </c:pt>
                <c:pt idx="2">
                  <c:v>40.549999999999997</c:v>
                </c:pt>
                <c:pt idx="3">
                  <c:v>15.38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6.49</c:v>
                </c:pt>
                <c:pt idx="1">
                  <c:v>42.6</c:v>
                </c:pt>
                <c:pt idx="2">
                  <c:v>38.32</c:v>
                </c:pt>
                <c:pt idx="3">
                  <c:v>12.59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Оценка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88824200069763E-2"/>
          <c:y val="3.9254167187116197E-2"/>
          <c:w val="0.93769156638880757"/>
          <c:h val="0.87206996005311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85E-48C7-9CF6-DEE9EC88783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5E-48C7-9CF6-DEE9EC88783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D2-48E7-9E8A-D14743DFF069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13F-417E-BD65-31F8152BE5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Лист1!$B$1:$W$1</c:f>
              <c:strCach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strCache>
            </c:strRef>
          </c:cat>
          <c:val>
            <c:numRef>
              <c:f>Лист1!$B$2:$W$2</c:f>
              <c:numCache>
                <c:formatCode>General</c:formatCode>
                <c:ptCount val="22"/>
                <c:pt idx="0">
                  <c:v>0.3</c:v>
                </c:pt>
                <c:pt idx="1">
                  <c:v>0.4</c:v>
                </c:pt>
                <c:pt idx="2">
                  <c:v>0.8</c:v>
                </c:pt>
                <c:pt idx="3">
                  <c:v>0.9</c:v>
                </c:pt>
                <c:pt idx="4">
                  <c:v>1.3</c:v>
                </c:pt>
                <c:pt idx="5">
                  <c:v>1.4</c:v>
                </c:pt>
                <c:pt idx="6">
                  <c:v>1.5</c:v>
                </c:pt>
                <c:pt idx="7">
                  <c:v>9.6999999999999993</c:v>
                </c:pt>
                <c:pt idx="8">
                  <c:v>7.6</c:v>
                </c:pt>
                <c:pt idx="9">
                  <c:v>6.7</c:v>
                </c:pt>
                <c:pt idx="10">
                  <c:v>7</c:v>
                </c:pt>
                <c:pt idx="11">
                  <c:v>6.1</c:v>
                </c:pt>
                <c:pt idx="12">
                  <c:v>5.6</c:v>
                </c:pt>
                <c:pt idx="13">
                  <c:v>11.5</c:v>
                </c:pt>
                <c:pt idx="14">
                  <c:v>8.6999999999999993</c:v>
                </c:pt>
                <c:pt idx="15">
                  <c:v>7.2</c:v>
                </c:pt>
                <c:pt idx="16">
                  <c:v>6.1</c:v>
                </c:pt>
                <c:pt idx="17">
                  <c:v>4.8</c:v>
                </c:pt>
                <c:pt idx="18">
                  <c:v>5.8</c:v>
                </c:pt>
                <c:pt idx="19">
                  <c:v>3.7</c:v>
                </c:pt>
                <c:pt idx="20">
                  <c:v>2.2999999999999998</c:v>
                </c:pt>
                <c:pt idx="2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8,1</c:v>
                </c:pt>
                <c:pt idx="13">
                  <c:v>8,2</c:v>
                </c:pt>
                <c:pt idx="14">
                  <c:v>8,3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  <c:pt idx="0">
                  <c:v>45.97</c:v>
                </c:pt>
                <c:pt idx="1">
                  <c:v>19.38</c:v>
                </c:pt>
                <c:pt idx="2">
                  <c:v>29.16</c:v>
                </c:pt>
                <c:pt idx="3">
                  <c:v>32.42</c:v>
                </c:pt>
                <c:pt idx="4">
                  <c:v>19.899999999999999</c:v>
                </c:pt>
                <c:pt idx="5">
                  <c:v>43.05</c:v>
                </c:pt>
                <c:pt idx="6">
                  <c:v>34.479999999999997</c:v>
                </c:pt>
                <c:pt idx="7">
                  <c:v>9.9499999999999993</c:v>
                </c:pt>
                <c:pt idx="8">
                  <c:v>9.26</c:v>
                </c:pt>
                <c:pt idx="9">
                  <c:v>3.6</c:v>
                </c:pt>
                <c:pt idx="10">
                  <c:v>20.41</c:v>
                </c:pt>
                <c:pt idx="11">
                  <c:v>20.239999999999998</c:v>
                </c:pt>
                <c:pt idx="12">
                  <c:v>11.32</c:v>
                </c:pt>
                <c:pt idx="13">
                  <c:v>1.54</c:v>
                </c:pt>
                <c:pt idx="14">
                  <c:v>1.89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8,1</c:v>
                </c:pt>
                <c:pt idx="13">
                  <c:v>8,2</c:v>
                </c:pt>
                <c:pt idx="14">
                  <c:v>8,3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  <c:pt idx="0">
                  <c:v>72.209999999999994</c:v>
                </c:pt>
                <c:pt idx="1">
                  <c:v>46.54</c:v>
                </c:pt>
                <c:pt idx="2">
                  <c:v>50.67</c:v>
                </c:pt>
                <c:pt idx="3">
                  <c:v>60.28</c:v>
                </c:pt>
                <c:pt idx="4">
                  <c:v>52</c:v>
                </c:pt>
                <c:pt idx="5">
                  <c:v>67.62</c:v>
                </c:pt>
                <c:pt idx="6">
                  <c:v>67.150000000000006</c:v>
                </c:pt>
                <c:pt idx="7">
                  <c:v>36.25</c:v>
                </c:pt>
                <c:pt idx="8">
                  <c:v>33.119999999999997</c:v>
                </c:pt>
                <c:pt idx="9">
                  <c:v>13.66</c:v>
                </c:pt>
                <c:pt idx="10">
                  <c:v>49.6</c:v>
                </c:pt>
                <c:pt idx="11">
                  <c:v>51.74</c:v>
                </c:pt>
                <c:pt idx="12">
                  <c:v>49.36</c:v>
                </c:pt>
                <c:pt idx="13">
                  <c:v>16</c:v>
                </c:pt>
                <c:pt idx="14">
                  <c:v>19.98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8,1</c:v>
                </c:pt>
                <c:pt idx="13">
                  <c:v>8,2</c:v>
                </c:pt>
                <c:pt idx="14">
                  <c:v>8,3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  <c:pt idx="0">
                  <c:v>87.83</c:v>
                </c:pt>
                <c:pt idx="1">
                  <c:v>71.14</c:v>
                </c:pt>
                <c:pt idx="2">
                  <c:v>61.93</c:v>
                </c:pt>
                <c:pt idx="3">
                  <c:v>78.599999999999994</c:v>
                </c:pt>
                <c:pt idx="4">
                  <c:v>75.81</c:v>
                </c:pt>
                <c:pt idx="5">
                  <c:v>78.63</c:v>
                </c:pt>
                <c:pt idx="6">
                  <c:v>86</c:v>
                </c:pt>
                <c:pt idx="7">
                  <c:v>68.959999999999994</c:v>
                </c:pt>
                <c:pt idx="8">
                  <c:v>59.23</c:v>
                </c:pt>
                <c:pt idx="9">
                  <c:v>35.51</c:v>
                </c:pt>
                <c:pt idx="10">
                  <c:v>73.72</c:v>
                </c:pt>
                <c:pt idx="11">
                  <c:v>79.790000000000006</c:v>
                </c:pt>
                <c:pt idx="12">
                  <c:v>88.76</c:v>
                </c:pt>
                <c:pt idx="13">
                  <c:v>51.13</c:v>
                </c:pt>
                <c:pt idx="14">
                  <c:v>62.83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Лист1!$B$1:$P$1</c:f>
              <c:strCache>
                <c:ptCount val="15"/>
                <c:pt idx="0">
                  <c:v>1,1</c:v>
                </c:pt>
                <c:pt idx="1">
                  <c:v>1,2</c:v>
                </c:pt>
                <c:pt idx="2">
                  <c:v>2</c:v>
                </c:pt>
                <c:pt idx="3">
                  <c:v>3,1</c:v>
                </c:pt>
                <c:pt idx="4">
                  <c:v>3,2</c:v>
                </c:pt>
                <c:pt idx="5">
                  <c:v>4</c:v>
                </c:pt>
                <c:pt idx="6">
                  <c:v>5,1</c:v>
                </c:pt>
                <c:pt idx="7">
                  <c:v>5,2</c:v>
                </c:pt>
                <c:pt idx="8">
                  <c:v>6,1</c:v>
                </c:pt>
                <c:pt idx="9">
                  <c:v>6,2</c:v>
                </c:pt>
                <c:pt idx="10">
                  <c:v>7,1</c:v>
                </c:pt>
                <c:pt idx="11">
                  <c:v>7,2</c:v>
                </c:pt>
                <c:pt idx="12">
                  <c:v>8,1</c:v>
                </c:pt>
                <c:pt idx="13">
                  <c:v>8,2</c:v>
                </c:pt>
                <c:pt idx="14">
                  <c:v>8,3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  <c:pt idx="0">
                  <c:v>96.64</c:v>
                </c:pt>
                <c:pt idx="1">
                  <c:v>90.08</c:v>
                </c:pt>
                <c:pt idx="2">
                  <c:v>79.42</c:v>
                </c:pt>
                <c:pt idx="3">
                  <c:v>93.11</c:v>
                </c:pt>
                <c:pt idx="4">
                  <c:v>90.28</c:v>
                </c:pt>
                <c:pt idx="5">
                  <c:v>89.31</c:v>
                </c:pt>
                <c:pt idx="6">
                  <c:v>95.14</c:v>
                </c:pt>
                <c:pt idx="7">
                  <c:v>91.43</c:v>
                </c:pt>
                <c:pt idx="8">
                  <c:v>88.25</c:v>
                </c:pt>
                <c:pt idx="9">
                  <c:v>73.5</c:v>
                </c:pt>
                <c:pt idx="10">
                  <c:v>91.61</c:v>
                </c:pt>
                <c:pt idx="11">
                  <c:v>93.73</c:v>
                </c:pt>
                <c:pt idx="12">
                  <c:v>100</c:v>
                </c:pt>
                <c:pt idx="13">
                  <c:v>83.45</c:v>
                </c:pt>
                <c:pt idx="14">
                  <c:v>94.08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</a:t>
                </a:r>
                <a:r>
                  <a:rPr lang="ru-RU" baseline="0" dirty="0"/>
                  <a:t> задания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выполнения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74243014258593E-2"/>
          <c:y val="1.4034589582812998E-2"/>
          <c:w val="0.94769655888571347"/>
          <c:h val="0.84980356587313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410449846325842E-3"/>
                  <c:y val="-2.44852531997774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68-48D4-8593-22A40EEDD726}"/>
                </c:ext>
              </c:extLst>
            </c:dLbl>
            <c:dLbl>
              <c:idx val="11"/>
              <c:layout>
                <c:manualLayout>
                  <c:x val="-7.8234143615535066E-3"/>
                  <c:y val="2.22593210907067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68-48D4-8593-22A40EEDD726}"/>
                </c:ext>
              </c:extLst>
            </c:dLbl>
            <c:dLbl>
              <c:idx val="15"/>
              <c:layout>
                <c:manualLayout>
                  <c:x val="-8.9410449846326605E-3"/>
                  <c:y val="-1.5581524763494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68-48D4-8593-22A40EEDD726}"/>
                </c:ext>
              </c:extLst>
            </c:dLbl>
            <c:dLbl>
              <c:idx val="16"/>
              <c:layout>
                <c:manualLayout>
                  <c:x val="-3.3528918692372991E-3"/>
                  <c:y val="-3.33889816360600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68-48D4-8593-22A40EEDD726}"/>
                </c:ext>
              </c:extLst>
            </c:dLbl>
            <c:dLbl>
              <c:idx val="17"/>
              <c:layout>
                <c:manualLayout>
                  <c:x val="-5.5881531153954434E-3"/>
                  <c:y val="-1.335559265442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68-48D4-8593-22A40EEDD726}"/>
                </c:ext>
              </c:extLst>
            </c:dLbl>
            <c:dLbl>
              <c:idx val="23"/>
              <c:layout>
                <c:manualLayout>
                  <c:x val="-1.6391726446537056E-16"/>
                  <c:y val="-5.11964385086255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68-48D4-8593-22A40EEDD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Лист1!$A$2:$A$26</c:f>
              <c:strCache>
                <c:ptCount val="25"/>
                <c:pt idx="0">
                  <c:v>1К1</c:v>
                </c:pt>
                <c:pt idx="1">
                  <c:v>1К2</c:v>
                </c:pt>
                <c:pt idx="2">
                  <c:v>1К3</c:v>
                </c:pt>
                <c:pt idx="3">
                  <c:v>2К1</c:v>
                </c:pt>
                <c:pt idx="4">
                  <c:v>2К2</c:v>
                </c:pt>
                <c:pt idx="5">
                  <c:v>2К3</c:v>
                </c:pt>
                <c:pt idx="6">
                  <c:v>2К4</c:v>
                </c:pt>
                <c:pt idx="7">
                  <c:v>3.1</c:v>
                </c:pt>
                <c:pt idx="8">
                  <c:v>3.2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7.1</c:v>
                </c:pt>
                <c:pt idx="13">
                  <c:v>7.2</c:v>
                </c:pt>
                <c:pt idx="14">
                  <c:v>8.1</c:v>
                </c:pt>
                <c:pt idx="15">
                  <c:v>8.2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12.1</c:v>
                </c:pt>
                <c:pt idx="20">
                  <c:v>12.2</c:v>
                </c:pt>
                <c:pt idx="21">
                  <c:v>13.1</c:v>
                </c:pt>
                <c:pt idx="22">
                  <c:v>13.2</c:v>
                </c:pt>
                <c:pt idx="23">
                  <c:v>14.1</c:v>
                </c:pt>
                <c:pt idx="24">
                  <c:v>14.2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58.49</c:v>
                </c:pt>
                <c:pt idx="1">
                  <c:v>61.96</c:v>
                </c:pt>
                <c:pt idx="2">
                  <c:v>92.17</c:v>
                </c:pt>
                <c:pt idx="3">
                  <c:v>87.76</c:v>
                </c:pt>
                <c:pt idx="4">
                  <c:v>68.38</c:v>
                </c:pt>
                <c:pt idx="5">
                  <c:v>47.11</c:v>
                </c:pt>
                <c:pt idx="6">
                  <c:v>58.51</c:v>
                </c:pt>
                <c:pt idx="7">
                  <c:v>75.75</c:v>
                </c:pt>
                <c:pt idx="8">
                  <c:v>64.25</c:v>
                </c:pt>
                <c:pt idx="9">
                  <c:v>72.48</c:v>
                </c:pt>
                <c:pt idx="10">
                  <c:v>70.09</c:v>
                </c:pt>
                <c:pt idx="11">
                  <c:v>59.79</c:v>
                </c:pt>
                <c:pt idx="12">
                  <c:v>82.8</c:v>
                </c:pt>
                <c:pt idx="13">
                  <c:v>53.89</c:v>
                </c:pt>
                <c:pt idx="14">
                  <c:v>66.63</c:v>
                </c:pt>
                <c:pt idx="15">
                  <c:v>60.74</c:v>
                </c:pt>
                <c:pt idx="16">
                  <c:v>51.5</c:v>
                </c:pt>
                <c:pt idx="17">
                  <c:v>61.28</c:v>
                </c:pt>
                <c:pt idx="18">
                  <c:v>62.64</c:v>
                </c:pt>
                <c:pt idx="19">
                  <c:v>64.599999999999994</c:v>
                </c:pt>
                <c:pt idx="20">
                  <c:v>48.3</c:v>
                </c:pt>
                <c:pt idx="21">
                  <c:v>50.4</c:v>
                </c:pt>
                <c:pt idx="22">
                  <c:v>61.23</c:v>
                </c:pt>
                <c:pt idx="23">
                  <c:v>60.85</c:v>
                </c:pt>
                <c:pt idx="24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9-4EC5-BF96-440F809445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A5D-46C7-B70A-661884633DE8}"/>
                </c:ext>
              </c:extLst>
            </c:dLbl>
            <c:dLbl>
              <c:idx val="1"/>
              <c:layout>
                <c:manualLayout>
                  <c:x val="5.5881531153953619E-3"/>
                  <c:y val="-1.112966054535337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78-4056-A42A-19F41D082FC3}"/>
                </c:ext>
              </c:extLst>
            </c:dLbl>
            <c:dLbl>
              <c:idx val="2"/>
              <c:layout>
                <c:manualLayout>
                  <c:x val="7.8234143615534858E-3"/>
                  <c:y val="-4.4518642181413477E-3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6C-4D99-90F2-1F856572BED4}"/>
                </c:ext>
              </c:extLst>
            </c:dLbl>
            <c:dLbl>
              <c:idx val="3"/>
              <c:layout>
                <c:manualLayout>
                  <c:x val="5.5881531153953619E-3"/>
                  <c:y val="-1.5581524763494713E-2"/>
                </c:manualLayout>
              </c:layout>
              <c:spPr>
                <a:solidFill>
                  <a:srgbClr val="00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78-4056-A42A-19F41D082FC3}"/>
                </c:ext>
              </c:extLst>
            </c:dLbl>
            <c:dLbl>
              <c:idx val="5"/>
              <c:layout>
                <c:manualLayout>
                  <c:x val="4.4705224923162487E-3"/>
                  <c:y val="4.4518642181413468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6C-4D99-90F2-1F856572BED4}"/>
                </c:ext>
              </c:extLst>
            </c:dLbl>
            <c:dLbl>
              <c:idx val="6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A5D-46C7-B70A-661884633DE8}"/>
                </c:ext>
              </c:extLst>
            </c:dLbl>
            <c:dLbl>
              <c:idx val="9"/>
              <c:layout>
                <c:manualLayout>
                  <c:x val="5.5881531153953619E-3"/>
                  <c:y val="-4.080828391218428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6C-4D99-90F2-1F856572BED4}"/>
                </c:ext>
              </c:extLst>
            </c:dLbl>
            <c:dLbl>
              <c:idx val="10"/>
              <c:layout>
                <c:manualLayout>
                  <c:x val="6.7057837384744343E-3"/>
                  <c:y val="-1.112966054535338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78-4056-A42A-19F41D082FC3}"/>
                </c:ext>
              </c:extLst>
            </c:dLbl>
            <c:dLbl>
              <c:idx val="11"/>
              <c:layout>
                <c:manualLayout>
                  <c:x val="0"/>
                  <c:y val="-3.3388981636060099E-2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78-4056-A42A-19F41D082FC3}"/>
                </c:ext>
              </c:extLst>
            </c:dLbl>
            <c:dLbl>
              <c:idx val="12"/>
              <c:layout>
                <c:manualLayout>
                  <c:x val="5.5881531153953619E-3"/>
                  <c:y val="-2.0404141956092142E-17"/>
                </c:manualLayout>
              </c:layout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6C-4D99-90F2-1F856572BED4}"/>
                </c:ext>
              </c:extLst>
            </c:dLbl>
            <c:dLbl>
              <c:idx val="13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A5D-46C7-B70A-661884633DE8}"/>
                </c:ext>
              </c:extLst>
            </c:dLbl>
            <c:dLbl>
              <c:idx val="15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A5D-46C7-B70A-661884633DE8}"/>
                </c:ext>
              </c:extLst>
            </c:dLbl>
            <c:dLbl>
              <c:idx val="16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A5D-46C7-B70A-661884633DE8}"/>
                </c:ext>
              </c:extLst>
            </c:dLbl>
            <c:dLbl>
              <c:idx val="17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A5D-46C7-B70A-661884633DE8}"/>
                </c:ext>
              </c:extLst>
            </c:dLbl>
            <c:dLbl>
              <c:idx val="18"/>
              <c:layout>
                <c:manualLayout>
                  <c:x val="4.4705224923161256E-3"/>
                  <c:y val="-2.225932109070673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78-4056-A42A-19F41D082FC3}"/>
                </c:ext>
              </c:extLst>
            </c:dLbl>
            <c:dLbl>
              <c:idx val="19"/>
              <c:layout>
                <c:manualLayout>
                  <c:x val="4.4705224923162895E-3"/>
                  <c:y val="-2.2259321090707549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78-4056-A42A-19F41D082FC3}"/>
                </c:ext>
              </c:extLst>
            </c:dLbl>
            <c:dLbl>
              <c:idx val="20"/>
              <c:layout>
                <c:manualLayout>
                  <c:x val="8.941044984632579E-3"/>
                  <c:y val="-4.4518642181413468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5D-46C7-B70A-661884633DE8}"/>
                </c:ext>
              </c:extLst>
            </c:dLbl>
            <c:dLbl>
              <c:idx val="21"/>
              <c:layout>
                <c:manualLayout>
                  <c:x val="5.588153115395198E-3"/>
                  <c:y val="4.4518642181413468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5D-46C7-B70A-661884633DE8}"/>
                </c:ext>
              </c:extLst>
            </c:dLbl>
            <c:dLbl>
              <c:idx val="22"/>
              <c:layout>
                <c:manualLayout>
                  <c:x val="1.005867560771165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6C-4D99-90F2-1F856572BED4}"/>
                </c:ext>
              </c:extLst>
            </c:dLbl>
            <c:dLbl>
              <c:idx val="23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A5D-46C7-B70A-661884633DE8}"/>
                </c:ext>
              </c:extLst>
            </c:dLbl>
            <c:dLbl>
              <c:idx val="24"/>
              <c:layout>
                <c:manualLayout>
                  <c:x val="7.8234143615535066E-3"/>
                  <c:y val="0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-540000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64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6C-4D99-90F2-1F856572BE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Лист1!$A$2:$A$26</c:f>
              <c:strCache>
                <c:ptCount val="25"/>
                <c:pt idx="0">
                  <c:v>1К1</c:v>
                </c:pt>
                <c:pt idx="1">
                  <c:v>1К2</c:v>
                </c:pt>
                <c:pt idx="2">
                  <c:v>1К3</c:v>
                </c:pt>
                <c:pt idx="3">
                  <c:v>2К1</c:v>
                </c:pt>
                <c:pt idx="4">
                  <c:v>2К2</c:v>
                </c:pt>
                <c:pt idx="5">
                  <c:v>2К3</c:v>
                </c:pt>
                <c:pt idx="6">
                  <c:v>2К4</c:v>
                </c:pt>
                <c:pt idx="7">
                  <c:v>3.1</c:v>
                </c:pt>
                <c:pt idx="8">
                  <c:v>3.2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7.1</c:v>
                </c:pt>
                <c:pt idx="13">
                  <c:v>7.2</c:v>
                </c:pt>
                <c:pt idx="14">
                  <c:v>8.1</c:v>
                </c:pt>
                <c:pt idx="15">
                  <c:v>8.2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12.1</c:v>
                </c:pt>
                <c:pt idx="20">
                  <c:v>12.2</c:v>
                </c:pt>
                <c:pt idx="21">
                  <c:v>13.1</c:v>
                </c:pt>
                <c:pt idx="22">
                  <c:v>13.2</c:v>
                </c:pt>
                <c:pt idx="23">
                  <c:v>14.1</c:v>
                </c:pt>
                <c:pt idx="24">
                  <c:v>14.2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56.72</c:v>
                </c:pt>
                <c:pt idx="1">
                  <c:v>60.23</c:v>
                </c:pt>
                <c:pt idx="2">
                  <c:v>91.02</c:v>
                </c:pt>
                <c:pt idx="3">
                  <c:v>88.11</c:v>
                </c:pt>
                <c:pt idx="4">
                  <c:v>65</c:v>
                </c:pt>
                <c:pt idx="5">
                  <c:v>45.21</c:v>
                </c:pt>
                <c:pt idx="6">
                  <c:v>56.94</c:v>
                </c:pt>
                <c:pt idx="7">
                  <c:v>74.3</c:v>
                </c:pt>
                <c:pt idx="8">
                  <c:v>62.56</c:v>
                </c:pt>
                <c:pt idx="9">
                  <c:v>71.37</c:v>
                </c:pt>
                <c:pt idx="10">
                  <c:v>68.75</c:v>
                </c:pt>
                <c:pt idx="11">
                  <c:v>57.65</c:v>
                </c:pt>
                <c:pt idx="12">
                  <c:v>81.41</c:v>
                </c:pt>
                <c:pt idx="13">
                  <c:v>53.38</c:v>
                </c:pt>
                <c:pt idx="14">
                  <c:v>63.63</c:v>
                </c:pt>
                <c:pt idx="15">
                  <c:v>58.39</c:v>
                </c:pt>
                <c:pt idx="16">
                  <c:v>48.81</c:v>
                </c:pt>
                <c:pt idx="17">
                  <c:v>58.06</c:v>
                </c:pt>
                <c:pt idx="18">
                  <c:v>60.19</c:v>
                </c:pt>
                <c:pt idx="19">
                  <c:v>63.15</c:v>
                </c:pt>
                <c:pt idx="20">
                  <c:v>45.88</c:v>
                </c:pt>
                <c:pt idx="21">
                  <c:v>47.68</c:v>
                </c:pt>
                <c:pt idx="22">
                  <c:v>60.27</c:v>
                </c:pt>
                <c:pt idx="23">
                  <c:v>59.22</c:v>
                </c:pt>
                <c:pt idx="24">
                  <c:v>44.95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9-4EC5-BF96-440F809445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 (вся выборка)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12.5</c:v>
                </c:pt>
                <c:pt idx="1">
                  <c:v>40.67</c:v>
                </c:pt>
                <c:pt idx="2">
                  <c:v>36.26</c:v>
                </c:pt>
                <c:pt idx="3">
                  <c:v>10.58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1-466E-8EEF-FEE9CE156B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13.05</c:v>
                </c:pt>
                <c:pt idx="1">
                  <c:v>45.07</c:v>
                </c:pt>
                <c:pt idx="2">
                  <c:v>33.630000000000003</c:v>
                </c:pt>
                <c:pt idx="3">
                  <c:v>8.26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1-466E-8EEF-FEE9CE15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1823871"/>
        <c:axId val="1564729711"/>
      </c:barChart>
      <c:catAx>
        <c:axId val="157182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4729711"/>
        <c:crosses val="autoZero"/>
        <c:auto val="1"/>
        <c:lblAlgn val="ctr"/>
        <c:lblOffset val="100"/>
        <c:noMultiLvlLbl val="0"/>
      </c:catAx>
      <c:valAx>
        <c:axId val="156472971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823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3-4856-BFFC-5006E3CE95D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3-4856-BFFC-5006E3CE95D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3-4856-BFFC-5006E3CE95D0}"/>
              </c:ext>
            </c:extLst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48C-4E62-B1DE-A027DD9B8234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8C-4E62-B1DE-A027DD9B8234}"/>
              </c:ext>
            </c:extLst>
          </c:dPt>
          <c:dPt>
            <c:idx val="4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73F-4B87-B5ED-9514786E6B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Лист1!$B$1:$BA$1</c:f>
              <c:strCach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strCache>
            </c:strRef>
          </c:cat>
          <c:val>
            <c:numRef>
              <c:f>Лист1!$B$2:$BA$2</c:f>
              <c:numCache>
                <c:formatCode>General</c:formatCode>
                <c:ptCount val="52"/>
                <c:pt idx="0">
                  <c:v>0.2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>
                  <c:v>0.3</c:v>
                </c:pt>
                <c:pt idx="5">
                  <c:v>0.4</c:v>
                </c:pt>
                <c:pt idx="6">
                  <c:v>0.4</c:v>
                </c:pt>
                <c:pt idx="7">
                  <c:v>0.6</c:v>
                </c:pt>
                <c:pt idx="8">
                  <c:v>0.6</c:v>
                </c:pt>
                <c:pt idx="9">
                  <c:v>0.5</c:v>
                </c:pt>
                <c:pt idx="10">
                  <c:v>0.6</c:v>
                </c:pt>
                <c:pt idx="11">
                  <c:v>0.6</c:v>
                </c:pt>
                <c:pt idx="12">
                  <c:v>0.6</c:v>
                </c:pt>
                <c:pt idx="13">
                  <c:v>0.7</c:v>
                </c:pt>
                <c:pt idx="14">
                  <c:v>0.7</c:v>
                </c:pt>
                <c:pt idx="15">
                  <c:v>0.8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0.6</c:v>
                </c:pt>
                <c:pt idx="21">
                  <c:v>0.7</c:v>
                </c:pt>
                <c:pt idx="22">
                  <c:v>0.6</c:v>
                </c:pt>
                <c:pt idx="23">
                  <c:v>0.6</c:v>
                </c:pt>
                <c:pt idx="24">
                  <c:v>0.6</c:v>
                </c:pt>
                <c:pt idx="25">
                  <c:v>8.5</c:v>
                </c:pt>
                <c:pt idx="26">
                  <c:v>7.3</c:v>
                </c:pt>
                <c:pt idx="27">
                  <c:v>5.0999999999999996</c:v>
                </c:pt>
                <c:pt idx="28">
                  <c:v>4.5999999999999996</c:v>
                </c:pt>
                <c:pt idx="29">
                  <c:v>4.0999999999999996</c:v>
                </c:pt>
                <c:pt idx="30">
                  <c:v>3.6</c:v>
                </c:pt>
                <c:pt idx="31">
                  <c:v>3.4</c:v>
                </c:pt>
                <c:pt idx="32">
                  <c:v>2.9</c:v>
                </c:pt>
                <c:pt idx="33">
                  <c:v>3</c:v>
                </c:pt>
                <c:pt idx="34">
                  <c:v>2.6</c:v>
                </c:pt>
                <c:pt idx="35">
                  <c:v>5.3</c:v>
                </c:pt>
                <c:pt idx="36">
                  <c:v>4.5999999999999996</c:v>
                </c:pt>
                <c:pt idx="37">
                  <c:v>4.0999999999999996</c:v>
                </c:pt>
                <c:pt idx="38">
                  <c:v>3.8</c:v>
                </c:pt>
                <c:pt idx="39">
                  <c:v>3.4</c:v>
                </c:pt>
                <c:pt idx="40">
                  <c:v>2.9</c:v>
                </c:pt>
                <c:pt idx="41">
                  <c:v>2.8</c:v>
                </c:pt>
                <c:pt idx="42">
                  <c:v>2.5</c:v>
                </c:pt>
                <c:pt idx="43">
                  <c:v>2.2999999999999998</c:v>
                </c:pt>
                <c:pt idx="44">
                  <c:v>1.7</c:v>
                </c:pt>
                <c:pt idx="45">
                  <c:v>2.2999999999999998</c:v>
                </c:pt>
                <c:pt idx="46">
                  <c:v>1.8</c:v>
                </c:pt>
                <c:pt idx="47">
                  <c:v>1.6</c:v>
                </c:pt>
                <c:pt idx="48">
                  <c:v>1.2</c:v>
                </c:pt>
                <c:pt idx="49">
                  <c:v>0.7</c:v>
                </c:pt>
                <c:pt idx="50">
                  <c:v>0.4</c:v>
                </c:pt>
                <c:pt idx="5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53-4856-BFFC-5006E3CE9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307808"/>
        <c:axId val="1862703616"/>
      </c:barChart>
      <c:catAx>
        <c:axId val="171730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первичный</a:t>
                </a:r>
                <a:r>
                  <a:rPr lang="ru-RU" baseline="0"/>
                  <a:t> балл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2703616"/>
        <c:crosses val="autoZero"/>
        <c:auto val="1"/>
        <c:lblAlgn val="ctr"/>
        <c:lblOffset val="100"/>
        <c:noMultiLvlLbl val="0"/>
      </c:catAx>
      <c:valAx>
        <c:axId val="1862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  участников, набравших первичный</a:t>
                </a:r>
                <a:r>
                  <a:rPr lang="ru-RU" baseline="0" dirty="0"/>
                  <a:t> балл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6.6552043435950991E-3"/>
              <c:y val="0.27267991781170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3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"2"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3,1</c:v>
                </c:pt>
                <c:pt idx="8">
                  <c:v>3,2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7,1</c:v>
                </c:pt>
                <c:pt idx="13">
                  <c:v>7,2</c:v>
                </c:pt>
                <c:pt idx="14">
                  <c:v>8,1</c:v>
                </c:pt>
                <c:pt idx="15">
                  <c:v>8,2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12,1</c:v>
                </c:pt>
                <c:pt idx="20">
                  <c:v>12,2</c:v>
                </c:pt>
                <c:pt idx="21">
                  <c:v>13,1</c:v>
                </c:pt>
                <c:pt idx="22">
                  <c:v>13,2</c:v>
                </c:pt>
                <c:pt idx="23">
                  <c:v>14,1</c:v>
                </c:pt>
                <c:pt idx="24">
                  <c:v>14,2</c:v>
                </c:pt>
              </c:strCache>
            </c:strRef>
          </c:cat>
          <c:val>
            <c:numRef>
              <c:f>Лист1!$B$2:$Z$2</c:f>
              <c:numCache>
                <c:formatCode>General</c:formatCode>
                <c:ptCount val="25"/>
                <c:pt idx="0">
                  <c:v>22.02</c:v>
                </c:pt>
                <c:pt idx="1">
                  <c:v>27.7</c:v>
                </c:pt>
                <c:pt idx="2">
                  <c:v>75.45</c:v>
                </c:pt>
                <c:pt idx="3">
                  <c:v>59.23</c:v>
                </c:pt>
                <c:pt idx="4">
                  <c:v>23.7</c:v>
                </c:pt>
                <c:pt idx="5">
                  <c:v>10.67</c:v>
                </c:pt>
                <c:pt idx="6">
                  <c:v>13.34</c:v>
                </c:pt>
                <c:pt idx="7">
                  <c:v>37.049999999999997</c:v>
                </c:pt>
                <c:pt idx="8">
                  <c:v>22.03</c:v>
                </c:pt>
                <c:pt idx="9">
                  <c:v>47.59</c:v>
                </c:pt>
                <c:pt idx="10">
                  <c:v>27.05</c:v>
                </c:pt>
                <c:pt idx="11">
                  <c:v>27.68</c:v>
                </c:pt>
                <c:pt idx="12">
                  <c:v>44.15</c:v>
                </c:pt>
                <c:pt idx="13">
                  <c:v>13.3</c:v>
                </c:pt>
                <c:pt idx="14">
                  <c:v>21.86</c:v>
                </c:pt>
                <c:pt idx="15">
                  <c:v>13.81</c:v>
                </c:pt>
                <c:pt idx="16">
                  <c:v>20.79</c:v>
                </c:pt>
                <c:pt idx="17">
                  <c:v>24.77</c:v>
                </c:pt>
                <c:pt idx="18">
                  <c:v>27.91</c:v>
                </c:pt>
                <c:pt idx="19">
                  <c:v>23.67</c:v>
                </c:pt>
                <c:pt idx="20">
                  <c:v>12.36</c:v>
                </c:pt>
                <c:pt idx="21">
                  <c:v>15.15</c:v>
                </c:pt>
                <c:pt idx="22">
                  <c:v>25.05</c:v>
                </c:pt>
                <c:pt idx="23">
                  <c:v>24.67</c:v>
                </c:pt>
                <c:pt idx="24">
                  <c:v>11.77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38-4358-8D0A-A7A1A7DB6C8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"3"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3,1</c:v>
                </c:pt>
                <c:pt idx="8">
                  <c:v>3,2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7,1</c:v>
                </c:pt>
                <c:pt idx="13">
                  <c:v>7,2</c:v>
                </c:pt>
                <c:pt idx="14">
                  <c:v>8,1</c:v>
                </c:pt>
                <c:pt idx="15">
                  <c:v>8,2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12,1</c:v>
                </c:pt>
                <c:pt idx="20">
                  <c:v>12,2</c:v>
                </c:pt>
                <c:pt idx="21">
                  <c:v>13,1</c:v>
                </c:pt>
                <c:pt idx="22">
                  <c:v>13,2</c:v>
                </c:pt>
                <c:pt idx="23">
                  <c:v>14,1</c:v>
                </c:pt>
                <c:pt idx="24">
                  <c:v>14,2</c:v>
                </c:pt>
              </c:strCache>
            </c:strRef>
          </c:cat>
          <c:val>
            <c:numRef>
              <c:f>Лист1!$B$3:$Z$3</c:f>
              <c:numCache>
                <c:formatCode>General</c:formatCode>
                <c:ptCount val="25"/>
                <c:pt idx="0">
                  <c:v>49.01</c:v>
                </c:pt>
                <c:pt idx="1">
                  <c:v>54.01</c:v>
                </c:pt>
                <c:pt idx="2">
                  <c:v>89.87</c:v>
                </c:pt>
                <c:pt idx="3">
                  <c:v>88.74</c:v>
                </c:pt>
                <c:pt idx="4">
                  <c:v>60.66</c:v>
                </c:pt>
                <c:pt idx="5">
                  <c:v>35.520000000000003</c:v>
                </c:pt>
                <c:pt idx="6">
                  <c:v>47.65</c:v>
                </c:pt>
                <c:pt idx="7">
                  <c:v>71.45</c:v>
                </c:pt>
                <c:pt idx="8">
                  <c:v>57.31</c:v>
                </c:pt>
                <c:pt idx="9">
                  <c:v>70.430000000000007</c:v>
                </c:pt>
                <c:pt idx="10">
                  <c:v>65.569999999999993</c:v>
                </c:pt>
                <c:pt idx="11">
                  <c:v>53.76</c:v>
                </c:pt>
                <c:pt idx="12">
                  <c:v>79.650000000000006</c:v>
                </c:pt>
                <c:pt idx="13">
                  <c:v>46.48</c:v>
                </c:pt>
                <c:pt idx="14">
                  <c:v>55.6</c:v>
                </c:pt>
                <c:pt idx="15">
                  <c:v>48.53</c:v>
                </c:pt>
                <c:pt idx="16">
                  <c:v>42.08</c:v>
                </c:pt>
                <c:pt idx="17">
                  <c:v>50.9</c:v>
                </c:pt>
                <c:pt idx="18">
                  <c:v>53.78</c:v>
                </c:pt>
                <c:pt idx="19">
                  <c:v>57.59</c:v>
                </c:pt>
                <c:pt idx="20">
                  <c:v>35.15</c:v>
                </c:pt>
                <c:pt idx="21">
                  <c:v>43.54</c:v>
                </c:pt>
                <c:pt idx="22">
                  <c:v>54.64</c:v>
                </c:pt>
                <c:pt idx="23">
                  <c:v>52.27</c:v>
                </c:pt>
                <c:pt idx="24">
                  <c:v>34.61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38-4358-8D0A-A7A1A7DB6C8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"4"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3,1</c:v>
                </c:pt>
                <c:pt idx="8">
                  <c:v>3,2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7,1</c:v>
                </c:pt>
                <c:pt idx="13">
                  <c:v>7,2</c:v>
                </c:pt>
                <c:pt idx="14">
                  <c:v>8,1</c:v>
                </c:pt>
                <c:pt idx="15">
                  <c:v>8,2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12,1</c:v>
                </c:pt>
                <c:pt idx="20">
                  <c:v>12,2</c:v>
                </c:pt>
                <c:pt idx="21">
                  <c:v>13,1</c:v>
                </c:pt>
                <c:pt idx="22">
                  <c:v>13,2</c:v>
                </c:pt>
                <c:pt idx="23">
                  <c:v>14,1</c:v>
                </c:pt>
                <c:pt idx="24">
                  <c:v>14,2</c:v>
                </c:pt>
              </c:strCache>
            </c:strRef>
          </c:cat>
          <c:val>
            <c:numRef>
              <c:f>Лист1!$B$4:$Z$4</c:f>
              <c:numCache>
                <c:formatCode>General</c:formatCode>
                <c:ptCount val="25"/>
                <c:pt idx="0">
                  <c:v>72.3</c:v>
                </c:pt>
                <c:pt idx="1">
                  <c:v>73.7</c:v>
                </c:pt>
                <c:pt idx="2">
                  <c:v>96.46</c:v>
                </c:pt>
                <c:pt idx="3">
                  <c:v>95.86</c:v>
                </c:pt>
                <c:pt idx="4">
                  <c:v>80.17</c:v>
                </c:pt>
                <c:pt idx="5">
                  <c:v>62.14</c:v>
                </c:pt>
                <c:pt idx="6">
                  <c:v>77.56</c:v>
                </c:pt>
                <c:pt idx="7">
                  <c:v>86.63</c:v>
                </c:pt>
                <c:pt idx="8">
                  <c:v>77.89</c:v>
                </c:pt>
                <c:pt idx="9">
                  <c:v>77.989999999999995</c:v>
                </c:pt>
                <c:pt idx="10">
                  <c:v>83.35</c:v>
                </c:pt>
                <c:pt idx="11">
                  <c:v>68.599999999999994</c:v>
                </c:pt>
                <c:pt idx="12">
                  <c:v>93.7</c:v>
                </c:pt>
                <c:pt idx="13">
                  <c:v>69.34</c:v>
                </c:pt>
                <c:pt idx="14">
                  <c:v>83.11</c:v>
                </c:pt>
                <c:pt idx="15">
                  <c:v>80.25</c:v>
                </c:pt>
                <c:pt idx="16">
                  <c:v>59.93</c:v>
                </c:pt>
                <c:pt idx="17">
                  <c:v>72.319999999999993</c:v>
                </c:pt>
                <c:pt idx="18">
                  <c:v>73</c:v>
                </c:pt>
                <c:pt idx="19">
                  <c:v>79.14</c:v>
                </c:pt>
                <c:pt idx="20">
                  <c:v>62.74</c:v>
                </c:pt>
                <c:pt idx="21">
                  <c:v>59.08</c:v>
                </c:pt>
                <c:pt idx="22">
                  <c:v>73.930000000000007</c:v>
                </c:pt>
                <c:pt idx="23">
                  <c:v>73.97</c:v>
                </c:pt>
                <c:pt idx="24">
                  <c:v>61.2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38-4358-8D0A-A7A1A7DB6C8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"5"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Лист1!$B$1:$Z$1</c:f>
              <c:strCache>
                <c:ptCount val="25"/>
                <c:pt idx="0">
                  <c:v>1K1</c:v>
                </c:pt>
                <c:pt idx="1">
                  <c:v>1K2</c:v>
                </c:pt>
                <c:pt idx="2">
                  <c:v>1K3</c:v>
                </c:pt>
                <c:pt idx="3">
                  <c:v>2K1</c:v>
                </c:pt>
                <c:pt idx="4">
                  <c:v>2K2</c:v>
                </c:pt>
                <c:pt idx="5">
                  <c:v>2K3</c:v>
                </c:pt>
                <c:pt idx="6">
                  <c:v>2K4</c:v>
                </c:pt>
                <c:pt idx="7">
                  <c:v>3,1</c:v>
                </c:pt>
                <c:pt idx="8">
                  <c:v>3,2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7,1</c:v>
                </c:pt>
                <c:pt idx="13">
                  <c:v>7,2</c:v>
                </c:pt>
                <c:pt idx="14">
                  <c:v>8,1</c:v>
                </c:pt>
                <c:pt idx="15">
                  <c:v>8,2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12,1</c:v>
                </c:pt>
                <c:pt idx="20">
                  <c:v>12,2</c:v>
                </c:pt>
                <c:pt idx="21">
                  <c:v>13,1</c:v>
                </c:pt>
                <c:pt idx="22">
                  <c:v>13,2</c:v>
                </c:pt>
                <c:pt idx="23">
                  <c:v>14,1</c:v>
                </c:pt>
                <c:pt idx="24">
                  <c:v>14,2</c:v>
                </c:pt>
              </c:strCache>
            </c:strRef>
          </c:cat>
          <c:val>
            <c:numRef>
              <c:f>Лист1!$B$5:$Z$5</c:f>
              <c:numCache>
                <c:formatCode>General</c:formatCode>
                <c:ptCount val="25"/>
                <c:pt idx="0">
                  <c:v>89.19</c:v>
                </c:pt>
                <c:pt idx="1">
                  <c:v>91.93</c:v>
                </c:pt>
                <c:pt idx="2">
                  <c:v>99.3</c:v>
                </c:pt>
                <c:pt idx="3">
                  <c:v>98.89</c:v>
                </c:pt>
                <c:pt idx="4">
                  <c:v>94.89</c:v>
                </c:pt>
                <c:pt idx="5">
                  <c:v>88.73</c:v>
                </c:pt>
                <c:pt idx="6">
                  <c:v>94.12</c:v>
                </c:pt>
                <c:pt idx="7">
                  <c:v>97.41</c:v>
                </c:pt>
                <c:pt idx="8">
                  <c:v>94.1</c:v>
                </c:pt>
                <c:pt idx="9">
                  <c:v>89.39</c:v>
                </c:pt>
                <c:pt idx="10">
                  <c:v>94.83</c:v>
                </c:pt>
                <c:pt idx="11">
                  <c:v>85.38</c:v>
                </c:pt>
                <c:pt idx="12">
                  <c:v>98.94</c:v>
                </c:pt>
                <c:pt idx="13">
                  <c:v>91.98</c:v>
                </c:pt>
                <c:pt idx="14">
                  <c:v>95.56</c:v>
                </c:pt>
                <c:pt idx="15">
                  <c:v>95.29</c:v>
                </c:pt>
                <c:pt idx="16">
                  <c:v>81.37</c:v>
                </c:pt>
                <c:pt idx="17">
                  <c:v>90.03</c:v>
                </c:pt>
                <c:pt idx="18">
                  <c:v>90.78</c:v>
                </c:pt>
                <c:pt idx="19">
                  <c:v>93.83</c:v>
                </c:pt>
                <c:pt idx="20">
                  <c:v>88.93</c:v>
                </c:pt>
                <c:pt idx="21">
                  <c:v>77.19</c:v>
                </c:pt>
                <c:pt idx="22">
                  <c:v>90.25</c:v>
                </c:pt>
                <c:pt idx="23">
                  <c:v>92.31</c:v>
                </c:pt>
                <c:pt idx="24">
                  <c:v>87.63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8-4358-8D0A-A7A1A7DB6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419279"/>
        <c:axId val="930774991"/>
      </c:lineChart>
      <c:catAx>
        <c:axId val="16424192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Номер задания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74991"/>
        <c:crosses val="autoZero"/>
        <c:auto val="1"/>
        <c:lblAlgn val="ctr"/>
        <c:lblOffset val="100"/>
        <c:noMultiLvlLbl val="0"/>
      </c:catAx>
      <c:valAx>
        <c:axId val="93077499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/>
                  <a:t>Процент</a:t>
                </a:r>
                <a:r>
                  <a:rPr lang="ru-RU" baseline="0" dirty="0"/>
                  <a:t> выполнения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41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65021215489268E-2"/>
          <c:y val="0.10127458820480974"/>
          <c:w val="0.96563497878451077"/>
          <c:h val="0.4632953358582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29.81</c:v>
                </c:pt>
                <c:pt idx="1">
                  <c:v>36.840000000000003</c:v>
                </c:pt>
                <c:pt idx="2">
                  <c:v>32.93</c:v>
                </c:pt>
                <c:pt idx="3">
                  <c:v>32.75</c:v>
                </c:pt>
                <c:pt idx="4">
                  <c:v>37.69</c:v>
                </c:pt>
                <c:pt idx="5">
                  <c:v>26.24</c:v>
                </c:pt>
                <c:pt idx="6">
                  <c:v>32.46</c:v>
                </c:pt>
                <c:pt idx="7">
                  <c:v>36.479999999999997</c:v>
                </c:pt>
                <c:pt idx="8">
                  <c:v>32.76</c:v>
                </c:pt>
                <c:pt idx="9">
                  <c:v>26.02</c:v>
                </c:pt>
                <c:pt idx="10">
                  <c:v>25.4</c:v>
                </c:pt>
                <c:pt idx="11">
                  <c:v>29.81</c:v>
                </c:pt>
                <c:pt idx="12">
                  <c:v>30</c:v>
                </c:pt>
                <c:pt idx="13">
                  <c:v>29.3</c:v>
                </c:pt>
                <c:pt idx="14">
                  <c:v>30.32</c:v>
                </c:pt>
                <c:pt idx="15">
                  <c:v>32.43</c:v>
                </c:pt>
                <c:pt idx="16">
                  <c:v>26.71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0-4448-93D3-948E35661C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26.55</c:v>
                </c:pt>
                <c:pt idx="1">
                  <c:v>37.39</c:v>
                </c:pt>
                <c:pt idx="2">
                  <c:v>25.33</c:v>
                </c:pt>
                <c:pt idx="3">
                  <c:v>25.119999999999997</c:v>
                </c:pt>
                <c:pt idx="4">
                  <c:v>29.889999999999997</c:v>
                </c:pt>
                <c:pt idx="5">
                  <c:v>24.67</c:v>
                </c:pt>
                <c:pt idx="6">
                  <c:v>23.740000000000002</c:v>
                </c:pt>
                <c:pt idx="7">
                  <c:v>40</c:v>
                </c:pt>
                <c:pt idx="8">
                  <c:v>41.53</c:v>
                </c:pt>
                <c:pt idx="9">
                  <c:v>27.549999999999997</c:v>
                </c:pt>
                <c:pt idx="10">
                  <c:v>21.7</c:v>
                </c:pt>
                <c:pt idx="11">
                  <c:v>29.79</c:v>
                </c:pt>
                <c:pt idx="12">
                  <c:v>29.21</c:v>
                </c:pt>
                <c:pt idx="13">
                  <c:v>25.79</c:v>
                </c:pt>
                <c:pt idx="14">
                  <c:v>45.41</c:v>
                </c:pt>
                <c:pt idx="15">
                  <c:v>29.349999999999998</c:v>
                </c:pt>
                <c:pt idx="16">
                  <c:v>24.689999999999998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0-4448-93D3-948E35661C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30.95</c:v>
                </c:pt>
                <c:pt idx="1">
                  <c:v>36.869999999999997</c:v>
                </c:pt>
                <c:pt idx="2">
                  <c:v>41.87</c:v>
                </c:pt>
                <c:pt idx="3">
                  <c:v>39.64</c:v>
                </c:pt>
                <c:pt idx="4">
                  <c:v>36.36</c:v>
                </c:pt>
                <c:pt idx="5">
                  <c:v>36.9</c:v>
                </c:pt>
                <c:pt idx="6">
                  <c:v>55.39</c:v>
                </c:pt>
                <c:pt idx="7">
                  <c:v>31.71</c:v>
                </c:pt>
                <c:pt idx="8">
                  <c:v>39.549999999999997</c:v>
                </c:pt>
                <c:pt idx="9">
                  <c:v>29.66</c:v>
                </c:pt>
                <c:pt idx="10">
                  <c:v>22.34</c:v>
                </c:pt>
                <c:pt idx="11">
                  <c:v>32.39</c:v>
                </c:pt>
                <c:pt idx="12">
                  <c:v>34.020000000000003</c:v>
                </c:pt>
                <c:pt idx="13">
                  <c:v>34.200000000000003</c:v>
                </c:pt>
                <c:pt idx="14">
                  <c:v>39.159999999999997</c:v>
                </c:pt>
                <c:pt idx="15">
                  <c:v>25.42</c:v>
                </c:pt>
                <c:pt idx="16">
                  <c:v>27.52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20-4448-93D3-948E35661C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Лист1!$A$2:$A$18</c:f>
              <c:strCache>
                <c:ptCount val="17"/>
                <c:pt idx="0">
                  <c:v>Лазовский МО</c:v>
                </c:pt>
                <c:pt idx="1">
                  <c:v>Владивостокский ГО</c:v>
                </c:pt>
                <c:pt idx="2">
                  <c:v>Артемовский ГО</c:v>
                </c:pt>
                <c:pt idx="3">
                  <c:v>Кавалеровский МО</c:v>
                </c:pt>
                <c:pt idx="4">
                  <c:v>Партизанский МО</c:v>
                </c:pt>
                <c:pt idx="5">
                  <c:v>Черниговский МО</c:v>
                </c:pt>
                <c:pt idx="6">
                  <c:v>Яковлевский МО</c:v>
                </c:pt>
                <c:pt idx="7">
                  <c:v>Ольгинский МО</c:v>
                </c:pt>
                <c:pt idx="8">
                  <c:v>Октябрьский МО</c:v>
                </c:pt>
                <c:pt idx="9">
                  <c:v>Анучинский МО</c:v>
                </c:pt>
                <c:pt idx="10">
                  <c:v>Ханкайский МО</c:v>
                </c:pt>
                <c:pt idx="11">
                  <c:v>Большой Камень ГО</c:v>
                </c:pt>
                <c:pt idx="12">
                  <c:v>Дальнереченский МР</c:v>
                </c:pt>
                <c:pt idx="13">
                  <c:v>ЗАТО Фокино</c:v>
                </c:pt>
                <c:pt idx="14">
                  <c:v>Дальнереченский ГО</c:v>
                </c:pt>
                <c:pt idx="15">
                  <c:v>Михайловский МР</c:v>
                </c:pt>
                <c:pt idx="16">
                  <c:v>Пожарский МО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0">
                  <c:v>23.68</c:v>
                </c:pt>
                <c:pt idx="1">
                  <c:v>38.169999999999995</c:v>
                </c:pt>
                <c:pt idx="2">
                  <c:v>41.24</c:v>
                </c:pt>
                <c:pt idx="3">
                  <c:v>41.57</c:v>
                </c:pt>
                <c:pt idx="4">
                  <c:v>35.71</c:v>
                </c:pt>
                <c:pt idx="5">
                  <c:v>32.93</c:v>
                </c:pt>
                <c:pt idx="6">
                  <c:v>39.85</c:v>
                </c:pt>
                <c:pt idx="7">
                  <c:v>40.840000000000003</c:v>
                </c:pt>
                <c:pt idx="8">
                  <c:v>41.83</c:v>
                </c:pt>
                <c:pt idx="9">
                  <c:v>27.17</c:v>
                </c:pt>
                <c:pt idx="10">
                  <c:v>25.400000000000002</c:v>
                </c:pt>
                <c:pt idx="11">
                  <c:v>33.18</c:v>
                </c:pt>
                <c:pt idx="12">
                  <c:v>38.230000000000004</c:v>
                </c:pt>
                <c:pt idx="13">
                  <c:v>36.04</c:v>
                </c:pt>
                <c:pt idx="14">
                  <c:v>50</c:v>
                </c:pt>
                <c:pt idx="15">
                  <c:v>36.26</c:v>
                </c:pt>
                <c:pt idx="16">
                  <c:v>31.95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2-471B-AD61-C733989BA7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1864271"/>
        <c:axId val="1470995375"/>
      </c:barChart>
      <c:catAx>
        <c:axId val="157186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995375"/>
        <c:crosses val="autoZero"/>
        <c:auto val="1"/>
        <c:lblAlgn val="ctr"/>
        <c:lblOffset val="100"/>
        <c:noMultiLvlLbl val="0"/>
      </c:catAx>
      <c:valAx>
        <c:axId val="1470995375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57186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26.440000000000001</cx:pt>
          <cx:pt idx="1">66.829999999999998</cx:pt>
          <cx:pt idx="2">6.7300000000000004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27.34</cx:pt>
          <cx:pt idx="1">67.049999999999997</cx:pt>
          <cx:pt idx="2">5.6100000000000003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29.489999999999998</cx:pt>
          <cx:pt idx="1">63.57</cx:pt>
          <cx:pt idx="2">6.9500000000000002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solidFill>
                      <a:sysClr val="windowText" lastClr="000000"/>
                    </a:solidFill>
                  </a:defRPr>
                </a:pPr>
                <a:endParaRPr lang="ru-RU" sz="160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ysClr val="windowText" lastClr="000000"/>
              </a:solidFill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39.299999999999997</cx:pt>
          <cx:pt idx="1">54.310000000000002</cx:pt>
          <cx:pt idx="2">6.3899999999999997</cx:pt>
        </cx:lvl>
      </cx:numDim>
    </cx:data>
  </cx:chartData>
  <cx:chart>
    <cx:plotArea>
      <cx:plotAreaRegion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ysClr val="windowText" lastClr="000000"/>
                    </a:solidFill>
                  </a:defRPr>
                </a:pPr>
                <a:endParaRPr lang="ru-RU" sz="1400" b="1" i="0" u="none" strike="noStrike" kern="1200" baseline="0">
                  <a:solidFill>
                    <a:sysClr val="windowText" lastClr="000000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>
              <a:solidFill>
                <a:sysClr val="windowText" lastClr="000000"/>
              </a:solidFill>
              <a:latin typeface="+mn-lt"/>
            </a:defRPr>
          </a:pPr>
          <a:endParaRPr lang="ru-RU" sz="1200" b="0" i="0" u="none" strike="noStrike" kern="1200" baseline="0">
            <a:solidFill>
              <a:sysClr val="windowText" lastClr="000000"/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28.370000000000001</cx:pt>
          <cx:pt idx="1">64.400000000000006</cx:pt>
          <cx:pt idx="2">7.2300000000000004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26.379999999999999</cx:pt>
          <cx:pt idx="1">65.129999999999995</cx:pt>
          <cx:pt idx="2">8.4900000000000002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понизили</cx:pt>
          <cx:pt idx="1">подтвердили</cx:pt>
          <cx:pt idx="2">повысили</cx:pt>
        </cx:lvl>
      </cx:strDim>
      <cx:numDim type="size">
        <cx:f>Лист1!$B$2:$B$4</cx:f>
        <cx:lvl ptCount="3" formatCode="Основной">
          <cx:pt idx="0">33.57</cx:pt>
          <cx:pt idx="1">60.82</cx:pt>
          <cx:pt idx="2">5.6100000000000003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171594ED-ABAA-4A62-B03D-99885FEC0829}">
          <cx:tx>
            <cx:txData>
              <cx:f>Лист1!$B$1</cx:f>
              <cx:v>Ряд 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chemeClr val="tx1"/>
                    </a:solidFill>
                  </a:defRPr>
                </a:pPr>
                <a:endParaRPr lang="ru-RU" sz="1400" b="1" i="0" u="none" strike="noStrike" kern="1200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latin typeface="+mn-lt"/>
            </a:defRPr>
          </a:pPr>
          <a:endParaRPr lang="ru-RU" sz="1400" b="0" i="0" u="none" strike="noStrike" kern="1200" baseline="0">
            <a:solidFill>
              <a:sysClr val="windowText" lastClr="000000">
                <a:lumMod val="65000"/>
                <a:lumOff val="35000"/>
              </a:sysClr>
            </a:solidFill>
            <a:latin typeface="+mn-lt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1A82C1-5FFE-99FC-44F7-8EBF2B1B9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B3D208-D754-2459-EAA9-83F5DB9316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74271-1331-4452-881E-898437D3224A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E2EEE-26BA-EF38-8770-4D4B49411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650DF-EBD7-1244-E1D3-0E3B856241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DB568-9709-4CEA-A565-5ED5DEAE5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6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CD8070-D9CD-8D41-1F42-C33AE22D6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67F854-6F87-EA0C-1A9B-AB8A170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A3AC097A-484F-D4FF-B96D-5C68211E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03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C1D20F5-CE80-6AB5-012B-ED08711CB1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12191999 w 12192000"/>
              <a:gd name="connsiteY4" fmla="*/ 3430270 h 6858000"/>
              <a:gd name="connsiteX5" fmla="*/ 8764269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12191999" y="3430270"/>
                </a:lnTo>
                <a:cubicBezTo>
                  <a:pt x="12191999" y="5329555"/>
                  <a:pt x="10662919" y="6858000"/>
                  <a:pt x="8764269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5A9FB47-03F0-836A-5245-19852DA4EDB5}"/>
              </a:ext>
            </a:extLst>
          </p:cNvPr>
          <p:cNvSpPr/>
          <p:nvPr/>
        </p:nvSpPr>
        <p:spPr>
          <a:xfrm>
            <a:off x="8764269" y="3430270"/>
            <a:ext cx="3427730" cy="3427729"/>
          </a:xfrm>
          <a:custGeom>
            <a:avLst/>
            <a:gdLst>
              <a:gd name="connsiteX0" fmla="*/ 3427730 w 3427730"/>
              <a:gd name="connsiteY0" fmla="*/ 0 h 3427729"/>
              <a:gd name="connsiteX1" fmla="*/ 0 w 3427730"/>
              <a:gd name="connsiteY1" fmla="*/ 3427730 h 3427729"/>
              <a:gd name="connsiteX2" fmla="*/ 3427730 w 3427730"/>
              <a:gd name="connsiteY2" fmla="*/ 3427730 h 3427729"/>
              <a:gd name="connsiteX3" fmla="*/ 3427730 w 3427730"/>
              <a:gd name="connsiteY3" fmla="*/ 0 h 342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730" h="3427729">
                <a:moveTo>
                  <a:pt x="3427730" y="0"/>
                </a:moveTo>
                <a:cubicBezTo>
                  <a:pt x="3427730" y="1899285"/>
                  <a:pt x="1898650" y="3427730"/>
                  <a:pt x="0" y="3427730"/>
                </a:cubicBezTo>
                <a:lnTo>
                  <a:pt x="3427730" y="3427730"/>
                </a:lnTo>
                <a:lnTo>
                  <a:pt x="3427730" y="0"/>
                </a:lnTo>
                <a:close/>
              </a:path>
            </a:pathLst>
          </a:custGeom>
          <a:solidFill>
            <a:srgbClr val="13818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0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53D96DD-D849-71BA-6111-25ADD9B57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797736F-CF0D-0124-7BE7-75B7E68531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1150" y="341630"/>
            <a:ext cx="6174740" cy="6174740"/>
          </a:xfrm>
          <a:custGeom>
            <a:avLst/>
            <a:gdLst>
              <a:gd name="connsiteX0" fmla="*/ 3087371 w 6174740"/>
              <a:gd name="connsiteY0" fmla="*/ 0 h 6174740"/>
              <a:gd name="connsiteX1" fmla="*/ 4813490 w 6174740"/>
              <a:gd name="connsiteY1" fmla="*/ 527309 h 6174740"/>
              <a:gd name="connsiteX2" fmla="*/ 4992272 w 6174740"/>
              <a:gd name="connsiteY2" fmla="*/ 661004 h 6174740"/>
              <a:gd name="connsiteX3" fmla="*/ 5051169 w 6174740"/>
              <a:gd name="connsiteY3" fmla="*/ 705048 h 6174740"/>
              <a:gd name="connsiteX4" fmla="*/ 5270421 w 6174740"/>
              <a:gd name="connsiteY4" fmla="*/ 904320 h 6174740"/>
              <a:gd name="connsiteX5" fmla="*/ 6174740 w 6174740"/>
              <a:gd name="connsiteY5" fmla="*/ 3087370 h 6174740"/>
              <a:gd name="connsiteX6" fmla="*/ 6035981 w 6174740"/>
              <a:gd name="connsiteY6" fmla="*/ 4005410 h 6174740"/>
              <a:gd name="connsiteX7" fmla="*/ 5802213 w 6174740"/>
              <a:gd name="connsiteY7" fmla="*/ 4558935 h 6174740"/>
              <a:gd name="connsiteX8" fmla="*/ 4559217 w 6174740"/>
              <a:gd name="connsiteY8" fmla="*/ 5802085 h 6174740"/>
              <a:gd name="connsiteX9" fmla="*/ 3557662 w 6174740"/>
              <a:gd name="connsiteY9" fmla="*/ 6139164 h 6174740"/>
              <a:gd name="connsiteX10" fmla="*/ 3403119 w 6174740"/>
              <a:gd name="connsiteY10" fmla="*/ 6158799 h 6174740"/>
              <a:gd name="connsiteX11" fmla="*/ 3246290 w 6174740"/>
              <a:gd name="connsiteY11" fmla="*/ 6170723 h 6174740"/>
              <a:gd name="connsiteX12" fmla="*/ 3087370 w 6174740"/>
              <a:gd name="connsiteY12" fmla="*/ 6174740 h 6174740"/>
              <a:gd name="connsiteX13" fmla="*/ 2928506 w 6174740"/>
              <a:gd name="connsiteY13" fmla="*/ 6170723 h 6174740"/>
              <a:gd name="connsiteX14" fmla="*/ 0 w 6174740"/>
              <a:gd name="connsiteY14" fmla="*/ 3087370 h 6174740"/>
              <a:gd name="connsiteX15" fmla="*/ 3087371 w 6174740"/>
              <a:gd name="connsiteY15" fmla="*/ 0 h 617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74740" h="6174740">
                <a:moveTo>
                  <a:pt x="3087371" y="0"/>
                </a:moveTo>
                <a:cubicBezTo>
                  <a:pt x="3726736" y="0"/>
                  <a:pt x="4320739" y="194400"/>
                  <a:pt x="4813490" y="527309"/>
                </a:cubicBezTo>
                <a:lnTo>
                  <a:pt x="4992272" y="661004"/>
                </a:lnTo>
                <a:lnTo>
                  <a:pt x="5051169" y="705048"/>
                </a:lnTo>
                <a:cubicBezTo>
                  <a:pt x="5127411" y="767969"/>
                  <a:pt x="5200581" y="834479"/>
                  <a:pt x="5270421" y="904320"/>
                </a:cubicBezTo>
                <a:cubicBezTo>
                  <a:pt x="5829142" y="1463040"/>
                  <a:pt x="6174740" y="2234883"/>
                  <a:pt x="6174740" y="3087370"/>
                </a:cubicBezTo>
                <a:cubicBezTo>
                  <a:pt x="6174740" y="3407053"/>
                  <a:pt x="6126163" y="3715395"/>
                  <a:pt x="6035981" y="4005410"/>
                </a:cubicBezTo>
                <a:cubicBezTo>
                  <a:pt x="5975860" y="4198754"/>
                  <a:pt x="5897249" y="4383952"/>
                  <a:pt x="5802213" y="4558935"/>
                </a:cubicBezTo>
                <a:cubicBezTo>
                  <a:pt x="5517105" y="5083885"/>
                  <a:pt x="5084177" y="5516897"/>
                  <a:pt x="4559217" y="5802085"/>
                </a:cubicBezTo>
                <a:cubicBezTo>
                  <a:pt x="4252991" y="5968444"/>
                  <a:pt x="3915448" y="6084501"/>
                  <a:pt x="3557662" y="6139164"/>
                </a:cubicBezTo>
                <a:cubicBezTo>
                  <a:pt x="3506550" y="6146972"/>
                  <a:pt x="3455025" y="6153528"/>
                  <a:pt x="3403119" y="6158799"/>
                </a:cubicBezTo>
                <a:cubicBezTo>
                  <a:pt x="3351213" y="6164070"/>
                  <a:pt x="3298926" y="6168055"/>
                  <a:pt x="3246290" y="6170723"/>
                </a:cubicBezTo>
                <a:lnTo>
                  <a:pt x="3087370" y="6174740"/>
                </a:lnTo>
                <a:lnTo>
                  <a:pt x="2928506" y="6170723"/>
                </a:lnTo>
                <a:cubicBezTo>
                  <a:pt x="1297346" y="6088026"/>
                  <a:pt x="0" y="4739065"/>
                  <a:pt x="0" y="3087370"/>
                </a:cubicBezTo>
                <a:cubicBezTo>
                  <a:pt x="0" y="1382395"/>
                  <a:pt x="1382395" y="0"/>
                  <a:pt x="308737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9F91FFF6-4C03-7D93-625D-47EC2992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7040" y="1097281"/>
            <a:ext cx="4663440" cy="5562599"/>
          </a:xfrm>
        </p:spPr>
        <p:txBody>
          <a:bodyPr/>
          <a:lstStyle>
            <a:lvl1pPr algn="l"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chemeClr val="bg1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chemeClr val="bg1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89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marL="3429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8001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1257300" indent="-34290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6573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2114550" indent="-285750" algn="l">
              <a:buClr>
                <a:srgbClr val="138189"/>
              </a:buClr>
              <a:buFont typeface="Arial" panose="020B0604020202020204" pitchFamily="34" charset="0"/>
              <a:buChar char="•"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6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E31CE9-C203-BF5A-9453-3523A756F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BA04DC2-40A0-83AD-C210-4FB4ACA43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54E0DCD-021D-F45C-2EDF-22567DC72B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5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21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C2658-4A48-CBAF-1A82-0E58F5EBF1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E1843D4-49AC-1F6A-A790-A50BD02BD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D165736-A4CD-E14C-E750-388DB8D36EF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64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49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78266-F8A0-5247-11A9-BBF2F4FB5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DDF331-2770-C4DD-6ACE-560DF3BAD0E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4120" y="2065654"/>
            <a:ext cx="51663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3400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270E1-4BAB-A5BC-91CF-58DB05B9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C9606-4E2E-4588-40EE-C339CEA78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097281"/>
            <a:ext cx="10728960" cy="59436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381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66FB59C-7FD0-9327-5560-951BAC89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65654"/>
            <a:ext cx="10728960" cy="4594226"/>
          </a:xfrm>
        </p:spPr>
        <p:txBody>
          <a:bodyPr/>
          <a:lstStyle>
            <a:lvl1pPr algn="l"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1pPr>
            <a:lvl2pPr marL="4572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2pPr>
            <a:lvl3pPr marL="9144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3pPr>
            <a:lvl4pPr marL="1371600" indent="0" algn="l">
              <a:buFontTx/>
              <a:buNone/>
              <a:defRPr lang="ru-RU" dirty="0" smtClean="0">
                <a:solidFill>
                  <a:srgbClr val="161616"/>
                </a:solidFill>
                <a:latin typeface="Montserrat regular" panose="00000500000000000000" pitchFamily="2" charset="-52"/>
              </a:defRPr>
            </a:lvl4pPr>
            <a:lvl5pPr marL="1828800" indent="0" algn="l">
              <a:buFontTx/>
              <a:buNone/>
              <a:defRPr lang="ru-RU" dirty="0">
                <a:solidFill>
                  <a:srgbClr val="161616"/>
                </a:solidFill>
                <a:latin typeface="Montserrat regular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0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76EB2BD-F2B4-D605-EF79-8FBD2DA6A4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598F62C9-8BAB-8957-DA8D-D17A7AC685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334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12192000" y="3799205"/>
                  <a:pt x="9133205" y="6858000"/>
                  <a:pt x="5334000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62635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0FFDF-0F1C-1BDE-2C7C-6F1EEA51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6760"/>
            <a:ext cx="10515600" cy="9723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42A32B-87BF-A1C4-AE44-6C01AC3A9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547360"/>
            <a:ext cx="10515600" cy="111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27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3" r:id="rId4"/>
    <p:sldLayoutId id="2147483669" r:id="rId5"/>
    <p:sldLayoutId id="2147483664" r:id="rId6"/>
    <p:sldLayoutId id="2147483668" r:id="rId7"/>
    <p:sldLayoutId id="2147483665" r:id="rId8"/>
    <p:sldLayoutId id="2147483651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4/relationships/chartEx" Target="../charts/chartEx7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006AD5E-8059-51D8-7B2E-A3A2EF52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2577"/>
            <a:ext cx="10515600" cy="9723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Результаты Всероссийских проверочных работ (ВПР) в  Приморском крае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2024 год</a:t>
            </a:r>
            <a:br>
              <a:rPr lang="ru-RU" b="1" dirty="0"/>
            </a:br>
            <a:r>
              <a:rPr lang="ru-RU" b="1" dirty="0"/>
              <a:t>6 класс</a:t>
            </a:r>
          </a:p>
        </p:txBody>
      </p:sp>
    </p:spTree>
    <p:extLst>
      <p:ext uri="{BB962C8B-B14F-4D97-AF65-F5344CB8AC3E}">
        <p14:creationId xmlns:p14="http://schemas.microsoft.com/office/powerpoint/2010/main" val="20567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580509"/>
              </p:ext>
            </p:extLst>
          </p:nvPr>
        </p:nvGraphicFramePr>
        <p:xfrm>
          <a:off x="409575" y="723899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97623" y="6368095"/>
            <a:ext cx="299701" cy="1620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99387" y="6632665"/>
            <a:ext cx="297949" cy="1768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97625" y="6085245"/>
            <a:ext cx="299711" cy="17685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99AC0-E8D9-425B-828E-46EE4365074C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26109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522402"/>
              </p:ext>
            </p:extLst>
          </p:nvPr>
        </p:nvGraphicFramePr>
        <p:xfrm>
          <a:off x="194122" y="2784742"/>
          <a:ext cx="3756179" cy="1012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2273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433906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3785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295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1470159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965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18644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50205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5594B8A-90F8-4FF5-904A-CB256BE56A6F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25843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97015"/>
              </p:ext>
            </p:extLst>
          </p:nvPr>
        </p:nvGraphicFramePr>
        <p:xfrm>
          <a:off x="523554" y="678973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7111479" y="5110862"/>
            <a:ext cx="279329" cy="204700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967068" y="5442744"/>
            <a:ext cx="267679" cy="137160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9195460" y="5105042"/>
            <a:ext cx="267680" cy="204700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3439592" y="3517132"/>
            <a:ext cx="279328" cy="523446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3338590" y="6378814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6982855" y="6378814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9053075" y="6392797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843353" y="628801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FCD15-3E57-4AE6-A02D-559723DEFD0F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34347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Выполнение заданий группами участников, %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720753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0620C4-8563-4169-8037-EF853AD15F62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12566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1D18E353-2AB9-4E66-814B-113B7F2CE3E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21872681"/>
                  </p:ext>
                </p:extLst>
              </p:nvPr>
            </p:nvGraphicFramePr>
            <p:xfrm>
              <a:off x="1680175" y="1055802"/>
              <a:ext cx="8831649" cy="493498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1D18E353-2AB9-4E66-814B-113B7F2CE3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0175" y="1055802"/>
                <a:ext cx="8831649" cy="493498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693B0B9-16D3-4CEA-8CEB-44DBB1212A35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8354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русскому языку в 6 классах приняло участие </a:t>
            </a:r>
            <a:r>
              <a:rPr lang="ru-RU" sz="2800" b="1" dirty="0"/>
              <a:t>18644</a:t>
            </a:r>
            <a:r>
              <a:rPr lang="ru-RU" sz="2800" dirty="0"/>
              <a:t> человека.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2440</a:t>
            </a:r>
            <a:r>
              <a:rPr lang="ru-RU" sz="2800" dirty="0"/>
              <a:t> участника (</a:t>
            </a:r>
            <a:r>
              <a:rPr lang="ru-RU" sz="2800" b="1" dirty="0"/>
              <a:t>13,1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41,89</a:t>
            </a:r>
            <a:r>
              <a:rPr lang="ru-RU" sz="2800" dirty="0"/>
              <a:t>% участников показали качество знаний (получили «4» и «5») в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</a:t>
            </a:r>
            <a:r>
              <a:rPr lang="ru-RU" sz="2800" b="1" dirty="0"/>
              <a:t>1К1</a:t>
            </a:r>
            <a:r>
              <a:rPr lang="ru-RU" sz="2800" dirty="0"/>
              <a:t>, </a:t>
            </a:r>
            <a:r>
              <a:rPr lang="ru-RU" sz="2800" b="1" dirty="0"/>
              <a:t>2К3, 2К4, 6, 7.2, 8.2, 9, 10, 12.2, 13.1, 14.1, 14.2.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8E2B5-B941-4550-8311-96803405B6CB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21585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95092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3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3023852" cy="505849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6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из одной части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6561282" y="5200285"/>
            <a:ext cx="5277106" cy="1518853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заданиях 1–8, 10 необходимо записать только ответ.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задании 12 нужно изобразить рисунок или требуемые элементы рисунка.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В заданиях 9, 11, 13 требуется записать решение и ответ.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16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8" y="2894890"/>
            <a:ext cx="3023852" cy="505848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6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553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14-16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22149" y="5662532"/>
            <a:ext cx="854002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60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5E9AC808-ED66-4CE9-8380-7389510699E6}"/>
              </a:ext>
            </a:extLst>
          </p:cNvPr>
          <p:cNvSpPr/>
          <p:nvPr/>
        </p:nvSpPr>
        <p:spPr>
          <a:xfrm>
            <a:off x="2861262" y="5200284"/>
            <a:ext cx="3450204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</a:rPr>
              <a:t>Проверяемые элементы: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Числа и вычисления;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Геометрические фигуры;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Текстовые задачи;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Статистика и теория вероятностей;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tx1"/>
                </a:solidFill>
              </a:rPr>
              <a:t>Измерения и вычисления.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40A9798-8F15-461E-BE50-248381B01AE8}"/>
              </a:ext>
            </a:extLst>
          </p:cNvPr>
          <p:cNvSpPr/>
          <p:nvPr/>
        </p:nvSpPr>
        <p:spPr>
          <a:xfrm>
            <a:off x="1939187" y="3447782"/>
            <a:ext cx="3023852" cy="505849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заданий высокого уровня сложности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DCE9BB-F4CF-4B95-91A6-92B2AC950244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26697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2C63D16-4AD3-47DF-9954-447C61C7C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226246"/>
              </p:ext>
            </p:extLst>
          </p:nvPr>
        </p:nvGraphicFramePr>
        <p:xfrm>
          <a:off x="96893" y="887106"/>
          <a:ext cx="11760989" cy="55148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89227">
                  <a:extLst>
                    <a:ext uri="{9D8B030D-6E8A-4147-A177-3AD203B41FA5}">
                      <a16:colId xmlns:a16="http://schemas.microsoft.com/office/drawing/2014/main" val="3371003209"/>
                    </a:ext>
                  </a:extLst>
                </a:gridCol>
                <a:gridCol w="10971762">
                  <a:extLst>
                    <a:ext uri="{9D8B030D-6E8A-4147-A177-3AD203B41FA5}">
                      <a16:colId xmlns:a16="http://schemas.microsoft.com/office/drawing/2014/main" val="1794966923"/>
                    </a:ext>
                  </a:extLst>
                </a:gridCol>
              </a:tblGrid>
              <a:tr h="97798"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945" marR="4953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выпускник научится / получит возможность научиться или проверяемые требования (умения) в соответствии с 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856539"/>
                  </a:ext>
                </a:extLst>
              </a:tr>
              <a:tr h="338538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представлений о числе и числовых системах от натуральных до действительных чисел. Оперировать на базовом уровне понятием целое число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6804931"/>
                  </a:ext>
                </a:extLst>
              </a:tr>
              <a:tr h="12199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представлений о числе и числовых системах от натуральных до действительных чисел. Оперировать на базовом уровне понятием обыкновенная дробь, смешанное число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9602564"/>
                  </a:ext>
                </a:extLst>
              </a:tr>
              <a:tr h="28728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представлений о числе и числовых системах от натуральных до действительных чисел. Решать задачи на нахождение части числа и числа по его части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0523923"/>
                  </a:ext>
                </a:extLst>
              </a:tr>
              <a:tr h="42372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представлений о числе и числовых системах от натуральных до действительных чисел. Оперировать на базовом уровне понятием десятичная дробь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867957"/>
                  </a:ext>
                </a:extLst>
              </a:tr>
              <a:tr h="139677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пользоваться оценкой и прикидкой при практических расчетах. Оценивать размеры реальных объектов окружающего мира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6968410"/>
                  </a:ext>
                </a:extLst>
              </a:tr>
              <a:tr h="15704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извлекать информацию, представленную в таблицах, на диаграммах. Читать информацию, представленную в виде таблицы, диаграммы / извлекать, интерпретировать информацию, представленную в таблицах и на диаграммах, отражающую свойства и характеристики реальных процессов и явлений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0648"/>
                  </a:ext>
                </a:extLst>
              </a:tr>
              <a:tr h="18617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92860" algn="l"/>
                          <a:tab pos="2293620" algn="l"/>
                          <a:tab pos="3145155" algn="l"/>
                        </a:tabLs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символьным языком алгебры. Оперировать понятием модуль числа, геометрическая интерпретация модуля числа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1229686"/>
                  </a:ext>
                </a:extLst>
              </a:tr>
              <a:tr h="191684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представлений о числе и числовых системах от натуральных до действительных чисел. Сравнивать рациональные числа / упорядочивать числа, записанные в виде обыкновенных дробей, десятичных дробей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2111620"/>
                  </a:ext>
                </a:extLst>
              </a:tr>
              <a:tr h="33218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навыками письменных вычислений. Использовать свойства чисел и правила действий с рациональными числами при выполнении вычислений / выполнять вычисления, в том числе с использованием приемов рациональных вычислений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1672037"/>
                  </a:ext>
                </a:extLst>
              </a:tr>
              <a:tr h="356135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анализировать, извлекать необходимую информацию. Решать несложные логические задачи, находить пересечение, объединение, подмножество в простейших ситуациях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9400083"/>
                  </a:ext>
                </a:extLst>
              </a:tr>
              <a:tr h="170244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применять изученные понятия, результаты, методы для решения задач практического характера и задач их смежных дисциплин. Решать задачи на покупки, находить процент от числа, число по проценту от него, находить процентное отношение двух чисел, находить процентное снижение или процентное повышение величины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2929384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геометрическим языком, развитие навыков изобразительных умений, навыков геометрических построений. Оперировать на базовом уровне понятиями: фигура, точка, отрезок, прямая, луч, ломанная, угол, многоугольник, треугольник и четырехугольник, прямоугольник и квадрат, окружность и круг, прямоугольный параллелепипед, куб, шар. Изображать изучаемые фигуры от руки и с помощью линейки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2304703"/>
                  </a:ext>
                </a:extLst>
              </a:tr>
              <a:tr h="166848">
                <a:tc>
                  <a:txBody>
                    <a:bodyPr/>
                    <a:lstStyle/>
                    <a:p>
                      <a:pPr marL="0" marR="1308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100" spc="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901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проводить логические обоснования, доказательства математических утверждений. Решать простые и сложные задачи разных типов, а также задачи повышенной трудности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78356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D694B4-38C6-4E67-8022-2D8D631FCD71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665386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998944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481191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D115C1-7984-469A-BFEC-0E7050520D28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01502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007" y="265259"/>
            <a:ext cx="7774463" cy="573640"/>
          </a:xfrm>
        </p:spPr>
        <p:txBody>
          <a:bodyPr>
            <a:normAutofit/>
          </a:bodyPr>
          <a:lstStyle/>
          <a:p>
            <a:r>
              <a:rPr lang="ru-RU" b="1" dirty="0"/>
              <a:t>Цель Всероссийских проверочных работ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78" y="1449859"/>
            <a:ext cx="11073302" cy="5292399"/>
          </a:xfrm>
        </p:spPr>
        <p:txBody>
          <a:bodyPr>
            <a:noAutofit/>
          </a:bodyPr>
          <a:lstStyle/>
          <a:p>
            <a:pPr algn="just"/>
            <a:r>
              <a:rPr lang="ru-RU" sz="3200" dirty="0"/>
              <a:t>Мониторинг уровня подготовки обучающихся в соответствии с федеральными государственными образовательными стандартами</a:t>
            </a: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74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957599"/>
              </p:ext>
            </p:extLst>
          </p:nvPr>
        </p:nvGraphicFramePr>
        <p:xfrm>
          <a:off x="414337" y="701974"/>
          <a:ext cx="11363325" cy="570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346040" y="6343936"/>
            <a:ext cx="265419" cy="1435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333470" y="6627565"/>
            <a:ext cx="263867" cy="156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331909" y="6082014"/>
            <a:ext cx="265428" cy="15662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4E17C-64A9-4E95-B7EE-D88274A6906A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2435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89061"/>
              </p:ext>
            </p:extLst>
          </p:nvPr>
        </p:nvGraphicFramePr>
        <p:xfrm>
          <a:off x="177723" y="2717849"/>
          <a:ext cx="3756179" cy="1163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4125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4201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1470369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18863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493757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469C88-F444-495C-B236-EE4A5FFC1114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17376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119434"/>
              </p:ext>
            </p:extLst>
          </p:nvPr>
        </p:nvGraphicFramePr>
        <p:xfrm>
          <a:off x="371157" y="955623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826871" y="5033606"/>
            <a:ext cx="252508" cy="247650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615407" y="5290957"/>
            <a:ext cx="309918" cy="198804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349257" y="5085043"/>
            <a:ext cx="325655" cy="2415613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712195" y="4528619"/>
            <a:ext cx="252507" cy="348678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562223" y="645551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676900" y="650875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235859" y="648866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518593" y="6486234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3A09A-5A2C-4CE5-B5F8-D285F6246768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162203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198407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9F5D6B-79B0-4EAD-8DB5-A8BC5CE30DA6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31885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FB554891-186F-4A57-930E-39DA9651E3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32784031"/>
                  </p:ext>
                </p:extLst>
              </p:nvPr>
            </p:nvGraphicFramePr>
            <p:xfrm>
              <a:off x="1734533" y="1253766"/>
              <a:ext cx="9020153" cy="42074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id="{FB554891-186F-4A57-930E-39DA9651E3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4533" y="1253766"/>
                <a:ext cx="9020153" cy="420746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BABC1DC-C79D-4BEC-BA5E-71D2CC321D80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990502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математике в 6 классах приняло участие </a:t>
            </a:r>
            <a:r>
              <a:rPr lang="ru-RU" sz="2800" b="1" dirty="0"/>
              <a:t>18863</a:t>
            </a:r>
            <a:r>
              <a:rPr lang="ru-RU" sz="2800" dirty="0"/>
              <a:t> человека.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1956</a:t>
            </a:r>
            <a:r>
              <a:rPr lang="ru-RU" sz="2800" dirty="0"/>
              <a:t> участников (</a:t>
            </a:r>
            <a:r>
              <a:rPr lang="ru-RU" sz="2800" b="1" dirty="0"/>
              <a:t>10,4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37,98</a:t>
            </a:r>
            <a:r>
              <a:rPr lang="ru-RU" sz="2800" dirty="0"/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</a:t>
            </a:r>
            <a:r>
              <a:rPr lang="ru-RU" sz="2800" b="1" dirty="0"/>
              <a:t>3, 9, 11.</a:t>
            </a:r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62D7B-9F60-4C47-86BC-6E26974B37E0}"/>
              </a:ext>
            </a:extLst>
          </p:cNvPr>
          <p:cNvSpPr txBox="1"/>
          <p:nvPr/>
        </p:nvSpPr>
        <p:spPr>
          <a:xfrm>
            <a:off x="10662222" y="19936"/>
            <a:ext cx="15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Математика,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561033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биологии                    (линейная программа)</a:t>
            </a:r>
          </a:p>
        </p:txBody>
      </p:sp>
    </p:spTree>
    <p:extLst>
      <p:ext uri="{BB962C8B-B14F-4D97-AF65-F5344CB8AC3E}">
        <p14:creationId xmlns:p14="http://schemas.microsoft.com/office/powerpoint/2010/main" val="278742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0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7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9024" y="5166951"/>
            <a:ext cx="8233304" cy="1585526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Подпункты задания 1 требуют краткого ответа в виде одного или нескольких слов.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Задания 2.1, 6 требуют краткого ответа в виде одной цифры.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Задания 2.2, 4 (все подпункты), 7, 8, 9, 10 предполагают развернутый ответ ограниченного объема.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Задания 3, 5 требуют установления соответствия элементов двух множеств и записи ответа в виде последовательности цифр.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24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3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26888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20-24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48533E9-882C-423E-9940-B4C4979F5853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118791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71687"/>
              </p:ext>
            </p:extLst>
          </p:nvPr>
        </p:nvGraphicFramePr>
        <p:xfrm>
          <a:off x="75942" y="803053"/>
          <a:ext cx="11796583" cy="542149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86788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п/п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+mn-lt"/>
                        </a:rPr>
                        <a:t>НОО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40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4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40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4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40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4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4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4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40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4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4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 живых организмов, их проявление у растений. Жизнедеятельность цветковых растений. Выделять существенные признаки биологических объектов (клеток и организмов растений, животных, грибов, бактерий) и процессов, характерных для живых организмов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Микроскопическое строение растений. Ткани растений. Устанавливать взаимосвязи между особенностями строения и функциями клеток и тканей, органов и систем органов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Органы цветкового растения. Жизнедеятельность цветковых растений. Выделять существенные признаки биологических объектов (клеток и организмов растений, животных, грибов, бактерий) и процессов, характерных для живых организмов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Органы цветкового растения. Различать по внешнему виду, схемам и описаниям реальные биологические объекты или их изображения, выявлять отличительные признаки биологических объектов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2385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Органы цветкового растения. Различать по внешнему виду, схемам и описаниям реальные биологические объекты или их изображения, выявлять отличительные признаки биологических объектов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Органы цветкового растения. Жизнедеятельность цветковых растений. Многообразие цветковых растений. Выделять существенные признаки биологических объектов (клеток и организмов растений, животных, грибов, бактерий) и процессов, характерных для живых организмов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21776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цветкового растения. Микроскопическое строение растений. Приобретение опыта использования методов биологической науки и проведения несложных биологических экспериментов для изучения живых организмов и человека. Работа с биологическим рисунком и микрофотографией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как наука. Методы изучения живых организмов. Свойства живых организмов. Устанавливать причинно-следственные связи, строить логическое рассуждение, умозаключение (индуктивное, дедуктивное и по аналогии) и делать выводы. Приобретение опыта использования методов биологической науки и проведения несложных биологических экспериментов для изучения живых организмов и человека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196428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45723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90170" marR="9588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Органы цветкового растения. Многообразие цветковых растений. Устанавливать причинно-следственные связи, строить логическое рассуждение, умозаключение (индуктивное, дедуктивное и по аналогии) и делать выводы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D9087-803F-4864-A578-FF7BAB3B57EE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165393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905069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739866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A75683B-5140-437D-880A-CDD61C4E1C8B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45415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958" y="302392"/>
            <a:ext cx="5619853" cy="594360"/>
          </a:xfrm>
        </p:spPr>
        <p:txBody>
          <a:bodyPr>
            <a:normAutofit/>
          </a:bodyPr>
          <a:lstStyle/>
          <a:p>
            <a:r>
              <a:rPr lang="ru-RU" b="1" dirty="0"/>
              <a:t>Как использовать результаты ВПР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C378BAD-155E-DB7C-261D-1B9411CA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14" y="1816347"/>
            <a:ext cx="5409479" cy="2129653"/>
          </a:xfrm>
        </p:spPr>
        <p:txBody>
          <a:bodyPr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адресная работа с образовательными организациями и учителями, чьи учащиеся показывают низкие результаты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организация методических заседаний по выработке стратегий исправления основных ошибок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организация транслирования опыта учителей, учащиеся которых показывают стабильные и хорошие результаты</a:t>
            </a: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080E9E4-4437-488C-9149-75840E35420A}"/>
              </a:ext>
            </a:extLst>
          </p:cNvPr>
          <p:cNvSpPr txBox="1">
            <a:spLocks/>
          </p:cNvSpPr>
          <p:nvPr/>
        </p:nvSpPr>
        <p:spPr>
          <a:xfrm>
            <a:off x="951057" y="4360447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  <a:latin typeface="+mn-lt"/>
              </a:rPr>
              <a:t>Учитель</a:t>
            </a: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FD1D88A9-B92C-4C6F-A1CB-1E91D4DF0D14}"/>
              </a:ext>
            </a:extLst>
          </p:cNvPr>
          <p:cNvSpPr txBox="1">
            <a:spLocks/>
          </p:cNvSpPr>
          <p:nvPr/>
        </p:nvSpPr>
        <p:spPr>
          <a:xfrm>
            <a:off x="939624" y="1311199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  <a:latin typeface="+mn-lt"/>
              </a:rPr>
              <a:t>Муниципальный уровень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id="{5008D56D-B0F5-4B0A-BDD0-F34F9382E03E}"/>
              </a:ext>
            </a:extLst>
          </p:cNvPr>
          <p:cNvSpPr txBox="1">
            <a:spLocks/>
          </p:cNvSpPr>
          <p:nvPr/>
        </p:nvSpPr>
        <p:spPr>
          <a:xfrm>
            <a:off x="6787977" y="1335904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  <a:latin typeface="+mn-lt"/>
              </a:rPr>
              <a:t>Образовательная организация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D2034F97-DFFA-42C8-9492-9992D06B042F}"/>
              </a:ext>
            </a:extLst>
          </p:cNvPr>
          <p:cNvSpPr txBox="1">
            <a:spLocks/>
          </p:cNvSpPr>
          <p:nvPr/>
        </p:nvSpPr>
        <p:spPr>
          <a:xfrm>
            <a:off x="6787976" y="4351468"/>
            <a:ext cx="3506849" cy="414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14444F"/>
                </a:solidFill>
                <a:latin typeface="+mn-lt"/>
              </a:rPr>
              <a:t>Родитель и ученик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CB0694D8-692D-444E-9AEA-865F675731A4}"/>
              </a:ext>
            </a:extLst>
          </p:cNvPr>
          <p:cNvSpPr txBox="1">
            <a:spLocks/>
          </p:cNvSpPr>
          <p:nvPr/>
        </p:nvSpPr>
        <p:spPr>
          <a:xfrm>
            <a:off x="5939482" y="1795753"/>
            <a:ext cx="5726944" cy="215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корректировка образовательного процесса (совершенствование образовательных программ, методик, технологий обучения)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информирование родителей о результатах ВПР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проведение педагогических советов по результатам ВПР с целью улучшения качества образования обучающихся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формирование графика внутришкольного контроля на будущий учебный год </a:t>
            </a:r>
          </a:p>
        </p:txBody>
      </p:sp>
      <p:sp>
        <p:nvSpPr>
          <p:cNvPr id="11" name="Объект 4">
            <a:extLst>
              <a:ext uri="{FF2B5EF4-FFF2-40B4-BE49-F238E27FC236}">
                <a16:creationId xmlns:a16="http://schemas.microsoft.com/office/drawing/2014/main" id="{CA1A0ED2-6080-4739-B973-607963337CCB}"/>
              </a:ext>
            </a:extLst>
          </p:cNvPr>
          <p:cNvSpPr txBox="1">
            <a:spLocks/>
          </p:cNvSpPr>
          <p:nvPr/>
        </p:nvSpPr>
        <p:spPr>
          <a:xfrm>
            <a:off x="277613" y="4774809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планирование индивидуального маршрута обучения для каждого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выявление проблем в усвоении образовательной программы начального общего образования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самооценка профессиональной деятельности педагога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формирование направлений совершенствования преподавания предмета </a:t>
            </a: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FEBF8B5B-6797-4F90-AED1-621A0FA13C81}"/>
              </a:ext>
            </a:extLst>
          </p:cNvPr>
          <p:cNvSpPr txBox="1">
            <a:spLocks/>
          </p:cNvSpPr>
          <p:nvPr/>
        </p:nvSpPr>
        <p:spPr>
          <a:xfrm>
            <a:off x="6096000" y="4774809"/>
            <a:ext cx="5409479" cy="212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4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20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 smtClean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ru-RU" sz="1800" kern="1200" dirty="0">
                <a:solidFill>
                  <a:srgbClr val="161616"/>
                </a:solidFill>
                <a:latin typeface="Montserrat regular" panose="00000500000000000000" pitchFamily="2" charset="-5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объективная оценка уровня учебных достижений учащегося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>
                <a:latin typeface="+mn-lt"/>
              </a:rPr>
              <a:t>возможность принять участие в построении индивидуальной образовательной траектории </a:t>
            </a:r>
          </a:p>
        </p:txBody>
      </p:sp>
    </p:spTree>
    <p:extLst>
      <p:ext uri="{BB962C8B-B14F-4D97-AF65-F5344CB8AC3E}">
        <p14:creationId xmlns:p14="http://schemas.microsoft.com/office/powerpoint/2010/main" val="1959635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479020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8FD2E-8F38-468E-BD0A-6B7FF80B403F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556104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051928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609198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7480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352337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ED42AC-2313-4019-A2A9-D1532A231B32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442399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360415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320127" y="5075332"/>
            <a:ext cx="267682" cy="212563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591684" y="5075333"/>
            <a:ext cx="267684" cy="212563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472888" y="5103797"/>
            <a:ext cx="246848" cy="204787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3039773" y="3955371"/>
            <a:ext cx="218037" cy="437353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1975484" y="622695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017245" y="629919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133171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645394" y="629620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3EAF0E-EF63-4BF8-8BE0-FE224E4834D5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132234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149969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8ABA56-C98A-4F85-B35F-5DA428DC4818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591815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54F1BA60-9441-45B6-842A-D1936D41265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8257955"/>
                  </p:ext>
                </p:extLst>
              </p:nvPr>
            </p:nvGraphicFramePr>
            <p:xfrm>
              <a:off x="1218653" y="1241569"/>
              <a:ext cx="9552812" cy="451215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54F1BA60-9441-45B6-842A-D1936D4126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8653" y="1241569"/>
                <a:ext cx="9552812" cy="451215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8C2441D-CB93-4A24-9BCD-533F94C9FFCB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147614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биологии (линейная программа) в 6 классах приняло участие </a:t>
            </a:r>
            <a:r>
              <a:rPr lang="ru-RU" sz="2800" b="1" dirty="0"/>
              <a:t>7480</a:t>
            </a:r>
            <a:r>
              <a:rPr lang="ru-RU" sz="2800" dirty="0"/>
              <a:t> человека.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552 </a:t>
            </a:r>
            <a:r>
              <a:rPr lang="ru-RU" sz="2800" dirty="0"/>
              <a:t>участника (</a:t>
            </a:r>
            <a:r>
              <a:rPr lang="ru-RU" sz="2800" b="1" dirty="0"/>
              <a:t>7,3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48,06</a:t>
            </a:r>
            <a:r>
              <a:rPr lang="ru-RU" sz="2800" dirty="0"/>
              <a:t>% участников показали качество знаний (получили «4» и «5»)в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  </a:t>
            </a:r>
            <a:r>
              <a:rPr lang="ru-RU" sz="2800" b="1" dirty="0"/>
              <a:t>1.2, 1.3, 2.2, 4.2, 4.3, 7, 8.1, 8.2.</a:t>
            </a:r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47E28-A0DA-4A6F-9234-A79AB9E1433B}"/>
              </a:ext>
            </a:extLst>
          </p:cNvPr>
          <p:cNvSpPr txBox="1"/>
          <p:nvPr/>
        </p:nvSpPr>
        <p:spPr>
          <a:xfrm>
            <a:off x="10529878" y="0"/>
            <a:ext cx="1662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</a:t>
            </a:r>
            <a:r>
              <a:rPr lang="ru-RU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ЛП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917980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биологии (концентрическая программа)</a:t>
            </a:r>
          </a:p>
        </p:txBody>
      </p:sp>
    </p:spTree>
    <p:extLst>
      <p:ext uri="{BB962C8B-B14F-4D97-AF65-F5344CB8AC3E}">
        <p14:creationId xmlns:p14="http://schemas.microsoft.com/office/powerpoint/2010/main" val="3616056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  <a:r>
              <a:rPr lang="ru-RU" dirty="0">
                <a:solidFill>
                  <a:sysClr val="windowText" lastClr="000000"/>
                </a:solidFill>
              </a:rPr>
              <a:t>0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7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из одной части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9024" y="5166951"/>
            <a:ext cx="8233304" cy="1585526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ysClr val="windowText" lastClr="000000"/>
                </a:solidFill>
              </a:rPr>
              <a:t>Подпункты задания 1 требуют краткого ответа в виде одного или нескольких слов.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Задания 2.1, 6, 9 требуют краткого ответа в виде одной цифры.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Задания 2.2, 4 (все подпункты) предполагают развернутый ответ ограниченного объема; задания 8.2, 10 – заполнение таблицы.</a:t>
            </a:r>
          </a:p>
          <a:p>
            <a:r>
              <a:rPr lang="ru-RU" sz="1600" dirty="0">
                <a:solidFill>
                  <a:sysClr val="windowText" lastClr="000000"/>
                </a:solidFill>
              </a:rPr>
              <a:t>Задания 3, 5, 7, 8.1 требуют установления соответствия элементов двух множеств и записи ответа в виде последовательности цифр.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24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3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20-24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86786E-593E-49F1-9974-B2226ABED9FA}"/>
              </a:ext>
            </a:extLst>
          </p:cNvPr>
          <p:cNvSpPr txBox="1"/>
          <p:nvPr/>
        </p:nvSpPr>
        <p:spPr>
          <a:xfrm>
            <a:off x="10529878" y="0"/>
            <a:ext cx="16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642828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04418"/>
              </p:ext>
            </p:extLst>
          </p:nvPr>
        </p:nvGraphicFramePr>
        <p:xfrm>
          <a:off x="28280" y="803053"/>
          <a:ext cx="11844245" cy="586107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34450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5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500" b="1" dirty="0">
                          <a:effectLst/>
                          <a:latin typeface="+mn-lt"/>
                        </a:rPr>
                        <a:t>п/п</a:t>
                      </a:r>
                      <a:endParaRPr lang="ru-RU" sz="15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50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5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5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НОО:</a:t>
                      </a:r>
                      <a:r>
                        <a:rPr lang="ru-RU" sz="15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50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5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5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50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5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50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5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5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500" b="1" spc="-25" dirty="0">
                          <a:effectLst/>
                          <a:latin typeface="+mn-lt"/>
                        </a:rPr>
                        <a:t>                                                        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50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5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5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+mn-lt"/>
                        </a:rPr>
                        <a:t>ФГОС</a:t>
                      </a:r>
                      <a:endParaRPr lang="ru-RU" sz="15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67945" marR="63500" algn="ctr">
                        <a:spcBef>
                          <a:spcPts val="630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66675" marR="6096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 живых организмов, их проявление у растений. Жизнедеятельность цветковых растений. Выделять существенные признаки биологических объектов (клеток и организмов растений, животных, грибов, бактерий) и процессов, характерных для живых организмов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67945" marR="63500" algn="ctr">
                        <a:spcBef>
                          <a:spcPts val="605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67945" marR="63500" algn="ctr">
                        <a:lnSpc>
                          <a:spcPts val="129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67945" marR="63500" algn="ctr">
                        <a:spcBef>
                          <a:spcPts val="655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66675" marR="63500" algn="l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Микроскопическое строение растений. Ткани растений. Устанавливать взаимосвязи между особенностями строения и функциями клеток и тканей, органов и систем органов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295307">
                <a:tc>
                  <a:txBody>
                    <a:bodyPr/>
                    <a:lstStyle/>
                    <a:p>
                      <a:pPr marL="67945" marR="63500" algn="ctr">
                        <a:lnSpc>
                          <a:spcPts val="128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6675" marR="6096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850900" algn="l"/>
                          <a:tab pos="960120" algn="l"/>
                          <a:tab pos="1727835" algn="l"/>
                          <a:tab pos="2477135" algn="l"/>
                          <a:tab pos="2574290" algn="l"/>
                          <a:tab pos="2969895" algn="ctr"/>
                          <a:tab pos="3199130" algn="l"/>
                          <a:tab pos="3452495" algn="l"/>
                          <a:tab pos="3985260" algn="l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Органы цветкового растения. Жизнедеятельность цветковых растений. Выделять существенные признаки биологических объектов (клеток и организмов растений, животных, грибов, бактерий) и процессов, характерных для живых организмов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67945" marR="63500" algn="ctr">
                        <a:spcBef>
                          <a:spcPts val="295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66675" algn="l">
                        <a:lnSpc>
                          <a:spcPts val="134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Органы цветкового растения. Различать по внешнему виду, схемам и описаниям реальные биологические объекты или их изображения, выявлять отличительные признаки биологических объектов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67945" marR="63500" algn="ctr">
                        <a:spcBef>
                          <a:spcPts val="235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238562">
                <a:tc>
                  <a:txBody>
                    <a:bodyPr/>
                    <a:lstStyle/>
                    <a:p>
                      <a:pPr marL="67945" marR="63500" algn="ctr">
                        <a:spcBef>
                          <a:spcPts val="655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6675" marR="6096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Органы цветкового растения. Различать по внешнему виду, схемам и описаниям реальные биологические объекты или их изображения, выявлять отличительные признаки биологических объектов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6675" marR="59690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Органы цветкового растения. Жизнедеятельность цветковых растений. Многообразие цветковых растений. Выделять существенные признаки биологических объектов (клеток и организмов растений, животных, грибов, бактерий) и процессов, характерных для живых организмов.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217763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6675" marR="64135" algn="l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Классификация организмов. Принципы классификации.	 Осуществлять классификацию биологических объектов (растений, животных, бактерий, грибов) на основе определения их принадлежности к определенной систематической группе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pPr marL="67945" marR="6350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66675" algn="l">
                        <a:lnSpc>
                          <a:spcPts val="132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Царство Бактерии. Царство Грибы. Сравнивать биологические объекты (растения, животные, бактерии, грибы), процессы жизнедеятельности; делать выводы и умозаключения на основе сравнения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196428">
                <a:tc>
                  <a:txBody>
                    <a:bodyPr/>
                    <a:lstStyle/>
                    <a:p>
                      <a:pPr marL="67945" marR="6350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45723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6675" algn="l">
                        <a:lnSpc>
                          <a:spcPts val="132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Царство Бактерии. Царство Грибы.  Объяснять общность происхождения и эволюции систематических групп растений и животных на примерах сопоставления биологических объектов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6675" marR="62865"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 Растения. Царство Бактерии. Царство Грибы.  Осуществлять классификацию биологических объектов (растений, животных, бактерий, грибов) на основе определения их принадлежности к определенной систематической группе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91994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AD739-217A-4922-901A-55924B4F7467}"/>
              </a:ext>
            </a:extLst>
          </p:cNvPr>
          <p:cNvSpPr txBox="1"/>
          <p:nvPr/>
        </p:nvSpPr>
        <p:spPr>
          <a:xfrm>
            <a:off x="10529878" y="0"/>
            <a:ext cx="16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879462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382086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385140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2C1A3BE-9D3C-4020-83FB-80767D359160}"/>
              </a:ext>
            </a:extLst>
          </p:cNvPr>
          <p:cNvSpPr txBox="1"/>
          <p:nvPr/>
        </p:nvSpPr>
        <p:spPr>
          <a:xfrm>
            <a:off x="10529878" y="0"/>
            <a:ext cx="16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66477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CB08541A-D9C6-46ED-958B-471025D2106D}"/>
              </a:ext>
            </a:extLst>
          </p:cNvPr>
          <p:cNvSpPr txBox="1">
            <a:spLocks/>
          </p:cNvSpPr>
          <p:nvPr/>
        </p:nvSpPr>
        <p:spPr>
          <a:xfrm>
            <a:off x="3608070" y="308651"/>
            <a:ext cx="2859405" cy="47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Общие сведения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BC71586-C6B2-4793-9E42-7D30FCCE6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898602"/>
              </p:ext>
            </p:extLst>
          </p:nvPr>
        </p:nvGraphicFramePr>
        <p:xfrm>
          <a:off x="180974" y="1173503"/>
          <a:ext cx="4986643" cy="417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9883617-0E5C-442A-BC67-FB7D7BCAF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558403"/>
              </p:ext>
            </p:extLst>
          </p:nvPr>
        </p:nvGraphicFramePr>
        <p:xfrm>
          <a:off x="5057775" y="903912"/>
          <a:ext cx="6867525" cy="537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CC398F6-5398-4F53-83F2-2F6C000869EB}"/>
              </a:ext>
            </a:extLst>
          </p:cNvPr>
          <p:cNvSpPr txBox="1"/>
          <p:nvPr/>
        </p:nvSpPr>
        <p:spPr>
          <a:xfrm>
            <a:off x="7442103" y="6305550"/>
            <a:ext cx="448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*Количество участников указано без учета обучающихся, принимавших участие, но не получивших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3146768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346242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21A0F-9F82-49C9-A471-490275F8E585}"/>
              </a:ext>
            </a:extLst>
          </p:cNvPr>
          <p:cNvSpPr txBox="1"/>
          <p:nvPr/>
        </p:nvSpPr>
        <p:spPr>
          <a:xfrm>
            <a:off x="10529878" y="0"/>
            <a:ext cx="16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808706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17503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120849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026085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2D62E1-2439-43FD-8AC3-0BE0AD6AE38F}"/>
              </a:ext>
            </a:extLst>
          </p:cNvPr>
          <p:cNvSpPr txBox="1"/>
          <p:nvPr/>
        </p:nvSpPr>
        <p:spPr>
          <a:xfrm>
            <a:off x="10529878" y="0"/>
            <a:ext cx="16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19476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11541"/>
              </p:ext>
            </p:extLst>
          </p:nvPr>
        </p:nvGraphicFramePr>
        <p:xfrm>
          <a:off x="233885" y="519467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6026253" y="5110467"/>
            <a:ext cx="291890" cy="207957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315502" y="5133649"/>
            <a:ext cx="307934" cy="2073466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161419" y="5110467"/>
            <a:ext cx="291890" cy="207958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798000" y="3920921"/>
            <a:ext cx="166622" cy="439102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630606" y="629524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929275" y="6338533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031139" y="636632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251887" y="636632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</p:spTree>
    <p:extLst>
      <p:ext uri="{BB962C8B-B14F-4D97-AF65-F5344CB8AC3E}">
        <p14:creationId xmlns:p14="http://schemas.microsoft.com/office/powerpoint/2010/main" val="1576650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614060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644C3C-7AAC-4E43-829F-83CD70A58578}"/>
              </a:ext>
            </a:extLst>
          </p:cNvPr>
          <p:cNvSpPr txBox="1"/>
          <p:nvPr/>
        </p:nvSpPr>
        <p:spPr>
          <a:xfrm>
            <a:off x="10529878" y="0"/>
            <a:ext cx="16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963195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Диаграмма 4">
                <a:extLst>
                  <a:ext uri="{FF2B5EF4-FFF2-40B4-BE49-F238E27FC236}">
                    <a16:creationId xmlns:a16="http://schemas.microsoft.com/office/drawing/2014/main" id="{F22D6E0E-D700-4D84-8B89-A3207849221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34527869"/>
                  </p:ext>
                </p:extLst>
              </p:nvPr>
            </p:nvGraphicFramePr>
            <p:xfrm>
              <a:off x="872455" y="1216402"/>
              <a:ext cx="9901171" cy="469008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5" name="Диаграмма 4">
                <a:extLst>
                  <a:ext uri="{FF2B5EF4-FFF2-40B4-BE49-F238E27FC236}">
                    <a16:creationId xmlns:a16="http://schemas.microsoft.com/office/drawing/2014/main" id="{F22D6E0E-D700-4D84-8B89-A320784922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455" y="1216402"/>
                <a:ext cx="9901171" cy="469008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FCA34AA-5B73-4177-9C00-1125668116A2}"/>
              </a:ext>
            </a:extLst>
          </p:cNvPr>
          <p:cNvSpPr txBox="1"/>
          <p:nvPr/>
        </p:nvSpPr>
        <p:spPr>
          <a:xfrm>
            <a:off x="10529878" y="0"/>
            <a:ext cx="16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963083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биологии (концентрическая программа) в 6 классах приняло участие </a:t>
            </a:r>
            <a:r>
              <a:rPr lang="ru-RU" sz="2800" b="1" dirty="0"/>
              <a:t>1863 </a:t>
            </a:r>
            <a:r>
              <a:rPr lang="ru-RU" sz="2800" dirty="0"/>
              <a:t> человек.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259 участников (</a:t>
            </a:r>
            <a:r>
              <a:rPr lang="ru-RU" sz="2800" b="1" dirty="0"/>
              <a:t>13,9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39,28</a:t>
            </a:r>
            <a:r>
              <a:rPr lang="ru-RU" sz="2800" dirty="0"/>
              <a:t>% участников показали качество знаний (получили «4» и «5»)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</a:t>
            </a:r>
            <a:r>
              <a:rPr lang="ru-RU" sz="2800" b="1" dirty="0"/>
              <a:t>1.2, 1.3, 2.2, 4.2, 4.3, 10.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9DFBF-1C55-451F-BD50-9F67F02302ED}"/>
              </a:ext>
            </a:extLst>
          </p:cNvPr>
          <p:cNvSpPr txBox="1"/>
          <p:nvPr/>
        </p:nvSpPr>
        <p:spPr>
          <a:xfrm>
            <a:off x="10529878" y="0"/>
            <a:ext cx="16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Биология (КП),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1262552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8022311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9/20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15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65454" y="5035742"/>
            <a:ext cx="8233304" cy="1822258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ysClr val="windowText" lastClr="000000"/>
                </a:solidFill>
              </a:rPr>
              <a:t>Большинство заданий состоит из двух/трех частей (пунктов), объединенных содержанием (темой) задания, но различающихся по форме и решаемым обучающимися задачам.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Все задания проверяют умение обучающихся работать с различными источниками географической информации (картами, фотографиями, графиками и иными условно-графическими объектами, текстами, таблицами).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С учетом времени, отведенного на выполнение работы, задания требуют преимущественно краткого ответа в виде одного или нескольких слов, последовательности цифр, числа, а также в графической форме (в виде изображения символов) и записи ответа на контурной карте.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33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5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964471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21-28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29-33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88788F-2829-4006-B4EA-DAA267220FE7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619945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01480"/>
              </p:ext>
            </p:extLst>
          </p:nvPr>
        </p:nvGraphicFramePr>
        <p:xfrm>
          <a:off x="28280" y="803053"/>
          <a:ext cx="11844245" cy="589093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34450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09795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+mn-lt"/>
                        </a:rPr>
                        <a:t>п/п</a:t>
                      </a: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15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 err="1">
                          <a:effectLst/>
                          <a:latin typeface="+mn-lt"/>
                        </a:rPr>
                        <a:t>НОО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15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15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1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15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1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15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15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1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1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15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15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15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323588">
                <a:tc>
                  <a:txBody>
                    <a:bodyPr/>
                    <a:lstStyle/>
                    <a:p>
                      <a:pPr marL="5715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29845" marR="92075" algn="l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Изображения земной поверхности. Глобус и географическая карта. Развитие географических знаний о Земле. Умение определять понятия, устанавливать аналогии. Сформированность представлений о географии, ее роли в освоении планеты человеком. Сформированность представлений об основных этапах географического освоения Земли, открытиях великих путешественников. Сформированность представлений о географических объектах. Владение основами картографической грамотности и использования географической карты для решения разнообразных задач. Навыки использования различных источников географической информации для решения учебных задач</a:t>
                      </a:r>
                      <a:endParaRPr lang="ru-RU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228063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29845" marR="92075" algn="l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Изображения земной поверхности. Географическая карта. Владение основами картографической грамотности и использования географической карты для решения разнообразных задач. Навыки использования различных источников географической информации для решения учебных задач. Сформированность представлений о географических объектах. Смысловое чтение. Умение оценивать правильность выполнения учебной задачи</a:t>
                      </a:r>
                      <a:endParaRPr lang="ru-RU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29530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29845" marR="92075" algn="l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Изображения земной поверхности. План местности. Умение применять и преобразовывать знаки и символы, модели и схемы для решения учебных и познавательных задач. Умение устанавливать причинно-следственные связи, строить логическое рассуждение, умозаключение и делать выводы. Владение основами картографической грамотности и использования географической карты для решения разнообразных задач. Умение применять географическое мышление в познавательной практике. Сформированность представлений о необходимости географических знаний для решения практических задач</a:t>
                      </a:r>
                      <a:endParaRPr lang="ru-RU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29845" marR="92075" algn="l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Земля – часть Солнечной системы. Движения Земли и их следствия. Умение устанавливать причинно- следственные связи, строить логическое рассуждение, умозаключение и делать выводы. Навыки использования различных источников географической информации для решения учебных задач. Умение применять географическое мышление в познавательной практике. Сформированность представлений и основополагающих теоретических знаний о целостности и неоднородности Земли как планеты в пространстве и во времени</a:t>
                      </a:r>
                      <a:endParaRPr lang="ru-RU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296202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32888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46142"/>
                  </a:ext>
                </a:extLst>
              </a:tr>
              <a:tr h="115485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29845" marR="92075" algn="l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Географическая оболочка. Природные зоны Земли. Умение определять понятия, устанавливать аналогии, классифицировать. Умение устанавливать причинно-следственные связи. Сформированность представлений и основополагающих теоретических знаний о целостности и неоднородности Земли как планеты в пространстве и во времени, особенностях природы Земли. Сформированность представлений о географических объектах, явлениях, закономерностях; владение понятийным аппаратом географии </a:t>
                      </a:r>
                      <a:endParaRPr lang="ru-RU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40712"/>
                  </a:ext>
                </a:extLst>
              </a:tr>
              <a:tr h="217763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62819"/>
                  </a:ext>
                </a:extLst>
              </a:tr>
              <a:tr h="192053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29845" marR="92075" algn="l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Атмосфера – воздушная оболочка Земли. Температура воздуха. Суточный и годовой ход температур и его графическое отображение. Вода в атмосфере и атмосферные осадки. Диаграмма годового количества осадков. Ветер. Графическое отображение направления ветра. Роза ветров. Погода. Умение применять и преобразовывать знаки и символы, модели и схемы для решения учебных и познавательных задач. Практические умения и навыки использования количественных и качественных характеристик компонентов географической среды. Навыки использования различных источников географической информации для решения учебных задач. Смысловое чтение</a:t>
                      </a:r>
                      <a:endParaRPr lang="ru-RU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803416"/>
                  </a:ext>
                </a:extLst>
              </a:tr>
              <a:tr h="219641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445723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9845" marR="92075" algn="l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 представлений о географических объектах, процессах, явлениях, закономерностях; владение понятийным аппаратом географии. Смысловое чтение</a:t>
                      </a:r>
                      <a:endParaRPr lang="ru-RU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791994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9845" marR="92075" algn="l"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Стихийные природные явления. Сформированность представлений о географических объектах, процессах, явлениях, закономерностях; владение понятийным аппаратом географии. Умение определять понятия, устанавливать аналогии. Умения и навыки использования разнообразных географических знаний для объяснения и оценки явлений и процессов, самостоятельного оценивания уровня безопасности окружающей среды, соблюдения мер безопасности в случае природных стихийных бедствий</a:t>
                      </a:r>
                      <a:endParaRPr lang="ru-RU" sz="115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727575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29845" marR="92075" algn="l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Человечество на Земле. Практические умения и навыки использования количественных и качественных характеристик компонентов географической среды. Сформированность представлений и основополагающих теоретических знаний о целостности и неоднородности Земли как планеты в пространстве и во времени, особенностях жизни, культуры и хозяйственной деятельности людей на разных материках и в отдельных странах. Умение применять географическое мышление в познавательной практике. Навыки использования различных источников географической информации для решения учебных задач</a:t>
                      </a: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232978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223185"/>
                  </a:ext>
                </a:extLst>
              </a:tr>
              <a:tr h="229148">
                <a:tc>
                  <a:txBody>
                    <a:bodyPr/>
                    <a:lstStyle/>
                    <a:p>
                      <a:pPr marL="67945" marR="62230"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442854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3FBE9-CB60-46D0-BE79-16332F4496A4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980906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(«4»+«5») по результатам ВПР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850791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492671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1DC5E4-5D0A-4419-83D3-53C79162B9A0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27128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русскому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2490706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449096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73205-503D-4223-B821-07FB58757838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674773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21751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732035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9194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680319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86E4352-CB9F-41C4-96ED-B4DCF6F1EF13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699926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634808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819283" y="4405080"/>
            <a:ext cx="267681" cy="350519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868588" y="5352238"/>
            <a:ext cx="267684" cy="157183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827278" y="4892520"/>
            <a:ext cx="267682" cy="251079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448235" y="4546911"/>
            <a:ext cx="266076" cy="323850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305048" y="6345356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676582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684894" y="635874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767019" y="6348962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375DA-BC15-4C73-84FA-445E8B364DFA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6116305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898688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3CF4AE-A518-42BD-97B4-607C30F0729C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133100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Диаграмма 3">
                <a:extLst>
                  <a:ext uri="{FF2B5EF4-FFF2-40B4-BE49-F238E27FC236}">
                    <a16:creationId xmlns:a16="http://schemas.microsoft.com/office/drawing/2014/main" id="{1826118E-A3D5-4740-A3C5-C744E71F263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65900060"/>
                  </p:ext>
                </p:extLst>
              </p:nvPr>
            </p:nvGraphicFramePr>
            <p:xfrm>
              <a:off x="1082180" y="1207630"/>
              <a:ext cx="9865208" cy="44427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Диаграмма 3">
                <a:extLst>
                  <a:ext uri="{FF2B5EF4-FFF2-40B4-BE49-F238E27FC236}">
                    <a16:creationId xmlns:a16="http://schemas.microsoft.com/office/drawing/2014/main" id="{1826118E-A3D5-4740-A3C5-C744E71F26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180" y="1207630"/>
                <a:ext cx="9865208" cy="444273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5B6373-E9D5-49CA-9B50-8C6F066349FE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1831536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географии в 6 классах приняло участие </a:t>
            </a:r>
            <a:r>
              <a:rPr lang="ru-RU" sz="2800" b="1" dirty="0"/>
              <a:t>9</a:t>
            </a:r>
            <a:r>
              <a:rPr lang="en-US" sz="2800" b="1" dirty="0"/>
              <a:t>194</a:t>
            </a:r>
            <a:r>
              <a:rPr lang="ru-RU" sz="2800" dirty="0"/>
              <a:t> человек.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3</a:t>
            </a:r>
            <a:r>
              <a:rPr lang="en-US" sz="2800" b="1" dirty="0"/>
              <a:t>61 </a:t>
            </a:r>
            <a:r>
              <a:rPr lang="ru-RU" sz="2800" dirty="0"/>
              <a:t>участников (</a:t>
            </a:r>
            <a:r>
              <a:rPr lang="en-US" sz="2800" b="1" dirty="0"/>
              <a:t>4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5</a:t>
            </a:r>
            <a:r>
              <a:rPr lang="en-US" sz="2800" b="1" dirty="0"/>
              <a:t>2,9</a:t>
            </a:r>
            <a:r>
              <a:rPr lang="ru-RU" sz="2800" b="1" dirty="0"/>
              <a:t>4</a:t>
            </a:r>
            <a:r>
              <a:rPr lang="ru-RU" sz="2800" dirty="0"/>
              <a:t>% участников показали качество знаний (получили «4» и «5»)       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</a:t>
            </a:r>
            <a:r>
              <a:rPr lang="ru-RU" sz="2800" b="1" dirty="0"/>
              <a:t>2.1, 2.2, 6.3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A2DC3-D847-4333-BD26-3E2ED8AE5643}"/>
              </a:ext>
            </a:extLst>
          </p:cNvPr>
          <p:cNvSpPr txBox="1"/>
          <p:nvPr/>
        </p:nvSpPr>
        <p:spPr>
          <a:xfrm>
            <a:off x="10795592" y="0"/>
            <a:ext cx="1396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География,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313729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история</a:t>
            </a:r>
          </a:p>
        </p:txBody>
      </p:sp>
    </p:spTree>
    <p:extLst>
      <p:ext uri="{BB962C8B-B14F-4D97-AF65-F5344CB8AC3E}">
        <p14:creationId xmlns:p14="http://schemas.microsoft.com/office/powerpoint/2010/main" val="2714651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 8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7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из одной части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9024" y="5420029"/>
            <a:ext cx="8233304" cy="1079369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ysClr val="windowText" lastClr="000000"/>
                </a:solidFill>
              </a:rPr>
              <a:t>Ответами к заданиям 1, 2, 6 и 7 являются последовательность цифр, буква или слово (словосочетание).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Задания 3, 4, и 8 предполагают развернутый ответ.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Задание 5 предполагает работу с контурной картой.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14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16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задание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44169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13-16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71E482C-6324-405E-AF1A-C1CCCE450F3E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6206818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48139"/>
              </p:ext>
            </p:extLst>
          </p:nvPr>
        </p:nvGraphicFramePr>
        <p:xfrm>
          <a:off x="28280" y="803053"/>
          <a:ext cx="11844245" cy="6017074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593889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250356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п/п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+mn-lt"/>
                        </a:rPr>
                        <a:t>НОО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140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140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14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140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14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140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140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14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14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140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140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140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создавать, применять и преобразовывать знаки и символы, модели и схемы для решения учебных и познавательных задач. Работать с изобразительными историческими источниками, понимать и интерпретировать содержащуюся в них информацию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Смысловое чтение. Проводить поиск информации в исторических текстах, материальных исторических памятниках Средневековья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23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определять понятия, создавать обобщения, устанавливать аналогии, классифицировать, самостоятельно выбирать основания и критерии для классификации; владение основами самоконтроля, самооценки, принятия решений и осуществления осознанного выбора в учебной и познавательной деятельности. Умение объяснять смысл основных хронологических понятий, терминов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осознанно использовать речевые средства в соответствии с задачей коммуникации; владение основами самоконтроля, самооценки, принятия решений и осуществления осознанного выбора в учебной и познавательной деятельности. Давать оценку событиям и личностям отечественной и всеобщей истории Средних веков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252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создавать, применять и преобразовывать знаки и символы, модели и схемы для решения учебных и познавательных задач; владение основами самоконтроля, самооценки, принятия решений и осуществления осознанного выбора в учебной и познавательной деятельности. Использовать историческую карту как источник информации о территории, об экономических и культурных центрах Руси и других государств в Средние века, о направлениях крупнейших передвижений людей – походов, завоеваний, колонизаций и др.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объединять предметы и явления в группы по определенным признакам, сравнивать, классифицировать и обобщать факты и явления. Раскрывать характерные, существенные черты ценностей, господствовавших в средневековых обществах, религиозных воззрений, представлений средневекового человека о мире; сопоставлять развитие Руси и других стран в период Средневековья, показывать общие черты и особенности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объединять предметы и явления в группы по определенным признакам, сравнивать, классифицировать и обобщать факты и явления. Локализовать во времени общие рамки и события Средневековья, этапы становления и развития Российского государства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создавать обобщения, классифицировать, самостоятельно выбирать основания и критерии для классификации. Уметь взаимодействовать с людьми другой культуры, национальной и религиозной принадлежности на основе ценностей современного российского общества: гуманистических и демократических ценностей, идей мира и взаимопонимания между народами, людьми разных культур; уважать историческое наследие народов России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BAEB4-06B3-48E8-84BF-9AACA2053BBF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5594199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(«4»+«5») по результатам ВПР в  2021-202</a:t>
            </a:r>
            <a:r>
              <a:rPr lang="en-US" sz="2000" dirty="0"/>
              <a:t>4 </a:t>
            </a:r>
            <a:r>
              <a:rPr lang="ru-RU" sz="2000" dirty="0"/>
              <a:t>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579451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732210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7A97E1-1D84-4895-B37B-AE4C5EB2A491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50938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1</a:t>
            </a:r>
            <a:r>
              <a:rPr lang="ru-RU" sz="1600" dirty="0">
                <a:solidFill>
                  <a:sysClr val="windowText" lastClr="000000"/>
                </a:solidFill>
              </a:rPr>
              <a:t>4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ru-RU" sz="1600" dirty="0">
                <a:solidFill>
                  <a:sysClr val="windowText" lastClr="000000"/>
                </a:solidFill>
              </a:rPr>
              <a:t>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80098" y="2724971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14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Работа состоит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499024" y="5211048"/>
            <a:ext cx="8346230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задания 1–3, 7–12, 14 предполагают запись развернутого ответа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B94B227-AA08-4F9E-8486-A5650295A9C4}"/>
              </a:ext>
            </a:extLst>
          </p:cNvPr>
          <p:cNvSpPr/>
          <p:nvPr/>
        </p:nvSpPr>
        <p:spPr>
          <a:xfrm>
            <a:off x="3499024" y="6055530"/>
            <a:ext cx="8346231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задания 4–6, 13 − краткого ответа в виде слова (сочетания слов)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sz="1600" b="1" dirty="0">
                <a:solidFill>
                  <a:sysClr val="windowText" lastClr="000000"/>
                </a:solidFill>
              </a:rPr>
              <a:t>25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sz="1600" b="1" dirty="0">
                <a:solidFill>
                  <a:sysClr val="windowText" lastClr="000000"/>
                </a:solidFill>
              </a:rPr>
              <a:t>51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sz="1600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77253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25-34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35-44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45-51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2051226" y="5662534"/>
            <a:ext cx="1233610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A9D755C-CF08-4315-A73D-399A7C9BC06D}"/>
              </a:ext>
            </a:extLst>
          </p:cNvPr>
          <p:cNvSpPr txBox="1"/>
          <p:nvPr/>
        </p:nvSpPr>
        <p:spPr>
          <a:xfrm>
            <a:off x="10370668" y="70148"/>
            <a:ext cx="1821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684467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156240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E8CEB-DFA0-4464-AA0E-A8DF04CE9D12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1282165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974332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726624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9298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48850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A59AD7-69D8-4C37-9E70-3EE5C80BB111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3500227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640562"/>
              </p:ext>
            </p:extLst>
          </p:nvPr>
        </p:nvGraphicFramePr>
        <p:xfrm>
          <a:off x="504189" y="723900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104658" y="4583287"/>
            <a:ext cx="267682" cy="3109730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346618" y="4830267"/>
            <a:ext cx="267684" cy="2615771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7849127" y="4948547"/>
            <a:ext cx="267684" cy="2379211"/>
          </a:xfrm>
          <a:prstGeom prst="rightBrace">
            <a:avLst>
              <a:gd name="adj1" fmla="val 8332"/>
              <a:gd name="adj2" fmla="val 50000"/>
            </a:avLst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156293" y="4838853"/>
            <a:ext cx="190832" cy="2579372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1975484" y="629919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4962274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7706744" y="6299199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204235" y="6363881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BDE35F-D849-48EB-9E93-9BB799351F3A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2826272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809199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304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59D7C-D22C-4FCC-BB52-843AC06FC033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AE6734C6-E09E-4147-990D-5C88FC04F3C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44059021"/>
                  </p:ext>
                </p:extLst>
              </p:nvPr>
            </p:nvGraphicFramePr>
            <p:xfrm>
              <a:off x="1082180" y="1207630"/>
              <a:ext cx="9865208" cy="44427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AE6734C6-E09E-4147-990D-5C88FC04F3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180" y="1207630"/>
                <a:ext cx="9865208" cy="44427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7469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истории в 6 классах приняло участие </a:t>
            </a:r>
            <a:r>
              <a:rPr lang="en-US" sz="2800" b="1" dirty="0"/>
              <a:t>9298</a:t>
            </a:r>
            <a:r>
              <a:rPr lang="ru-RU" sz="2800" dirty="0"/>
              <a:t> человек.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4</a:t>
            </a:r>
            <a:r>
              <a:rPr lang="en-US" sz="2800" b="1" dirty="0"/>
              <a:t>02</a:t>
            </a:r>
            <a:r>
              <a:rPr lang="ru-RU" sz="2800" dirty="0"/>
              <a:t> участников (</a:t>
            </a:r>
            <a:r>
              <a:rPr lang="ru-RU" sz="2800" b="1" dirty="0"/>
              <a:t>4,</a:t>
            </a:r>
            <a:r>
              <a:rPr lang="en-US" sz="2800" b="1" dirty="0"/>
              <a:t>4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4</a:t>
            </a:r>
            <a:r>
              <a:rPr lang="en-US" sz="2800" b="1" dirty="0"/>
              <a:t>7,14</a:t>
            </a:r>
            <a:r>
              <a:rPr lang="ru-RU" sz="2800" dirty="0"/>
              <a:t>% участников показали качество знаний (получили «4» и «5»)</a:t>
            </a:r>
            <a:r>
              <a:rPr lang="en-US" sz="2800" dirty="0"/>
              <a:t> </a:t>
            </a:r>
            <a:r>
              <a:rPr lang="ru-RU" sz="2800" dirty="0"/>
              <a:t>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</a:t>
            </a:r>
            <a:r>
              <a:rPr lang="ru-RU" sz="2800" b="1" dirty="0"/>
              <a:t>3, 4, 7, 8.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73908-43DD-411A-95CE-C913C10F5A67}"/>
              </a:ext>
            </a:extLst>
          </p:cNvPr>
          <p:cNvSpPr txBox="1"/>
          <p:nvPr/>
        </p:nvSpPr>
        <p:spPr>
          <a:xfrm>
            <a:off x="10923063" y="10445"/>
            <a:ext cx="1268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История,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0734705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7192A1F-275E-951D-1242-8D6271F0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57" y="1993557"/>
            <a:ext cx="10068285" cy="474046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/>
              <a:t>Основные результаты </a:t>
            </a:r>
          </a:p>
          <a:p>
            <a:pPr algn="ctr"/>
            <a:r>
              <a:rPr lang="ru-RU" sz="6600" b="1" dirty="0"/>
              <a:t>по обществознанию</a:t>
            </a:r>
          </a:p>
        </p:txBody>
      </p:sp>
    </p:spTree>
    <p:extLst>
      <p:ext uri="{BB962C8B-B14F-4D97-AF65-F5344CB8AC3E}">
        <p14:creationId xmlns:p14="http://schemas.microsoft.com/office/powerpoint/2010/main" val="810120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F7D01D-7223-435B-A3CF-762E77D525DC}"/>
              </a:ext>
            </a:extLst>
          </p:cNvPr>
          <p:cNvSpPr txBox="1">
            <a:spLocks/>
          </p:cNvSpPr>
          <p:nvPr/>
        </p:nvSpPr>
        <p:spPr>
          <a:xfrm>
            <a:off x="3490686" y="290710"/>
            <a:ext cx="3116580" cy="594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13818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работы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52794E-3ABB-4847-9459-CB69FDB4776B}"/>
              </a:ext>
            </a:extLst>
          </p:cNvPr>
          <p:cNvSpPr/>
          <p:nvPr/>
        </p:nvSpPr>
        <p:spPr>
          <a:xfrm>
            <a:off x="108739" y="2341046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 8 заданий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BA2786-3DFF-41D6-A840-04D3ABEAA725}"/>
              </a:ext>
            </a:extLst>
          </p:cNvPr>
          <p:cNvSpPr/>
          <p:nvPr/>
        </p:nvSpPr>
        <p:spPr>
          <a:xfrm>
            <a:off x="1939188" y="2341046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7 заданий базового уровня сложности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E1EAEA2-B72C-4122-8C12-CC36DD7CF02D}"/>
              </a:ext>
            </a:extLst>
          </p:cNvPr>
          <p:cNvSpPr/>
          <p:nvPr/>
        </p:nvSpPr>
        <p:spPr>
          <a:xfrm>
            <a:off x="113682" y="5200288"/>
            <a:ext cx="1723356" cy="1518852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Работа состоит из одной части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31FB0FC-E027-4013-AD37-A9F2A0F8AB8A}"/>
              </a:ext>
            </a:extLst>
          </p:cNvPr>
          <p:cNvSpPr/>
          <p:nvPr/>
        </p:nvSpPr>
        <p:spPr>
          <a:xfrm>
            <a:off x="3397406" y="5312006"/>
            <a:ext cx="8233304" cy="129911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ysClr val="windowText" lastClr="000000"/>
                </a:solidFill>
              </a:rPr>
              <a:t>2 задания предполагают краткий ответ в виде комбинации цифр; 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6 заданий – развернутый ответ.</a:t>
            </a:r>
          </a:p>
          <a:p>
            <a:r>
              <a:rPr lang="ru-RU" sz="1400" dirty="0">
                <a:solidFill>
                  <a:sysClr val="windowText" lastClr="000000"/>
                </a:solidFill>
              </a:rPr>
              <a:t>Задания в совокупности охватывают различные аспекты содержания базовых социальных ролей (гражданина, потребителя, труженика (работника), члена семьи), а также основы межличностных отношений и особенности поведения человека в современной информационной среде.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0E5816E-2110-4725-BDF8-B4AAAD3DAE81}"/>
              </a:ext>
            </a:extLst>
          </p:cNvPr>
          <p:cNvSpPr/>
          <p:nvPr/>
        </p:nvSpPr>
        <p:spPr>
          <a:xfrm>
            <a:off x="5048976" y="3265538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минимальный балл за работу - </a:t>
            </a:r>
            <a:r>
              <a:rPr lang="ru-RU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EC46491-BD9C-4F30-ABB8-8D06FC9DB66F}"/>
              </a:ext>
            </a:extLst>
          </p:cNvPr>
          <p:cNvSpPr/>
          <p:nvPr/>
        </p:nvSpPr>
        <p:spPr>
          <a:xfrm>
            <a:off x="5048976" y="2351806"/>
            <a:ext cx="2533130" cy="58360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максимальный балл за работу -  </a:t>
            </a:r>
            <a:r>
              <a:rPr lang="ru-RU" b="1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EB01CB-1853-44FF-B0DC-3ADB00B795AF}"/>
              </a:ext>
            </a:extLst>
          </p:cNvPr>
          <p:cNvSpPr/>
          <p:nvPr/>
        </p:nvSpPr>
        <p:spPr>
          <a:xfrm>
            <a:off x="1939187" y="3265538"/>
            <a:ext cx="2883243" cy="594360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1 задания повышенного уровня сложности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BD5BEBA-741E-4EA2-8876-EB92469EB874}"/>
              </a:ext>
            </a:extLst>
          </p:cNvPr>
          <p:cNvSpPr/>
          <p:nvPr/>
        </p:nvSpPr>
        <p:spPr>
          <a:xfrm>
            <a:off x="8207221" y="1422511"/>
            <a:ext cx="3525107" cy="807308"/>
          </a:xfrm>
          <a:prstGeom prst="roundRect">
            <a:avLst/>
          </a:prstGeom>
          <a:solidFill>
            <a:srgbClr val="429AA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Перевод первичных баллов </a:t>
            </a:r>
          </a:p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  отметки по пятибалльной шкале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506DA7C-50E6-4EB1-B291-D46D75408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381181"/>
              </p:ext>
            </p:extLst>
          </p:nvPr>
        </p:nvGraphicFramePr>
        <p:xfrm>
          <a:off x="7953375" y="2389325"/>
          <a:ext cx="4002735" cy="1715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14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705455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  <a:gridCol w="673488">
                  <a:extLst>
                    <a:ext uri="{9D8B030D-6E8A-4147-A177-3AD203B41FA5}">
                      <a16:colId xmlns:a16="http://schemas.microsoft.com/office/drawing/2014/main" val="1410754882"/>
                    </a:ext>
                  </a:extLst>
                </a:gridCol>
                <a:gridCol w="664134">
                  <a:extLst>
                    <a:ext uri="{9D8B030D-6E8A-4147-A177-3AD203B41FA5}">
                      <a16:colId xmlns:a16="http://schemas.microsoft.com/office/drawing/2014/main" val="3208314456"/>
                    </a:ext>
                  </a:extLst>
                </a:gridCol>
                <a:gridCol w="682844">
                  <a:extLst>
                    <a:ext uri="{9D8B030D-6E8A-4147-A177-3AD203B41FA5}">
                      <a16:colId xmlns:a16="http://schemas.microsoft.com/office/drawing/2014/main" val="4101601159"/>
                    </a:ext>
                  </a:extLst>
                </a:gridCol>
              </a:tblGrid>
              <a:tr h="777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Отметка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«2»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«3»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«4»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«5»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Первичные баллы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13-17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18-21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</a:tbl>
          </a:graphicData>
        </a:graphic>
      </p:graphicFrame>
      <p:pic>
        <p:nvPicPr>
          <p:cNvPr id="17" name="Рисунок 16" descr="Часы">
            <a:extLst>
              <a:ext uri="{FF2B5EF4-FFF2-40B4-BE49-F238E27FC236}">
                <a16:creationId xmlns:a16="http://schemas.microsoft.com/office/drawing/2014/main" id="{305C066C-516A-49B0-B9CF-8A7285CF7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12" y="3966678"/>
            <a:ext cx="1233610" cy="123361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7BD4829-F0EE-426E-95EF-C14D905F9713}"/>
              </a:ext>
            </a:extLst>
          </p:cNvPr>
          <p:cNvSpPr/>
          <p:nvPr/>
        </p:nvSpPr>
        <p:spPr>
          <a:xfrm>
            <a:off x="1985236" y="5200288"/>
            <a:ext cx="1263972" cy="1518852"/>
          </a:xfrm>
          <a:prstGeom prst="roundRect">
            <a:avLst/>
          </a:prstGeom>
          <a:solidFill>
            <a:schemeClr val="bg1"/>
          </a:solidFill>
          <a:ln>
            <a:solidFill>
              <a:srgbClr val="429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45 минут</a:t>
            </a:r>
          </a:p>
        </p:txBody>
      </p:sp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0627694F-307C-4CA3-BF8D-9B63DD6F6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475" y="1125928"/>
            <a:ext cx="1139034" cy="1139034"/>
          </a:xfrm>
          <a:prstGeom prst="rect">
            <a:avLst/>
          </a:prstGeom>
        </p:spPr>
      </p:pic>
      <p:pic>
        <p:nvPicPr>
          <p:cNvPr id="21" name="Рисунок 20" descr="Поделиться">
            <a:extLst>
              <a:ext uri="{FF2B5EF4-FFF2-40B4-BE49-F238E27FC236}">
                <a16:creationId xmlns:a16="http://schemas.microsoft.com/office/drawing/2014/main" id="{F8F9697D-AED4-4A45-A862-D48E11A39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4744" y="208110"/>
            <a:ext cx="1054895" cy="10548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04D815-2B5F-4A87-A68C-075C85662669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489620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57516"/>
              </p:ext>
            </p:extLst>
          </p:nvPr>
        </p:nvGraphicFramePr>
        <p:xfrm>
          <a:off x="28280" y="803053"/>
          <a:ext cx="12094590" cy="5964999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606442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88148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80" b="1" dirty="0">
                          <a:effectLst/>
                          <a:latin typeface="+mn-lt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80" b="1" dirty="0">
                          <a:effectLst/>
                          <a:latin typeface="+mn-lt"/>
                        </a:rPr>
                        <a:t>п/п</a:t>
                      </a:r>
                      <a:endParaRPr lang="ru-RU" sz="98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980" b="1" dirty="0">
                          <a:effectLst/>
                          <a:latin typeface="+mn-lt"/>
                        </a:rPr>
                        <a:t>Блоки</a:t>
                      </a:r>
                      <a:r>
                        <a:rPr lang="ru-RU" sz="98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 err="1">
                          <a:effectLst/>
                          <a:latin typeface="+mn-lt"/>
                        </a:rPr>
                        <a:t>ПООП</a:t>
                      </a:r>
                      <a:r>
                        <a:rPr lang="ru-RU" sz="98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 err="1">
                          <a:effectLst/>
                          <a:latin typeface="+mn-lt"/>
                        </a:rPr>
                        <a:t>НОО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:</a:t>
                      </a:r>
                      <a:r>
                        <a:rPr lang="ru-RU" sz="98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выпускник</a:t>
                      </a:r>
                      <a:r>
                        <a:rPr lang="ru-RU" sz="980" b="1" spc="-4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научится</a:t>
                      </a:r>
                      <a:r>
                        <a:rPr lang="ru-RU" sz="980" b="1" spc="-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ru-RU" sz="98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получит </a:t>
                      </a:r>
                      <a:r>
                        <a:rPr lang="ru-RU" sz="980" b="1" spc="-28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возможность</a:t>
                      </a:r>
                      <a:r>
                        <a:rPr lang="ru-RU" sz="98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научиться</a:t>
                      </a:r>
                      <a:r>
                        <a:rPr lang="ru-RU" sz="980" b="1" spc="-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или</a:t>
                      </a:r>
                      <a:r>
                        <a:rPr lang="ru-RU" sz="980" b="1" spc="-1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проверяемые требования</a:t>
                      </a:r>
                      <a:r>
                        <a:rPr lang="ru-RU" sz="98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(умения)</a:t>
                      </a:r>
                      <a:r>
                        <a:rPr lang="ru-RU" sz="98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в</a:t>
                      </a:r>
                      <a:r>
                        <a:rPr lang="ru-RU" sz="980" b="1" spc="-3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соответствии</a:t>
                      </a:r>
                      <a:r>
                        <a:rPr lang="ru-RU" sz="980" b="1" spc="-2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>
                          <a:effectLst/>
                          <a:latin typeface="+mn-lt"/>
                        </a:rPr>
                        <a:t>с</a:t>
                      </a:r>
                      <a:r>
                        <a:rPr lang="ru-RU" sz="980" b="1" spc="-2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980" b="1" dirty="0" err="1">
                          <a:effectLst/>
                          <a:latin typeface="+mn-lt"/>
                        </a:rPr>
                        <a:t>ФГОС</a:t>
                      </a:r>
                      <a:endParaRPr lang="ru-RU" sz="98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283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модельных и реальных ситуациях выделять сущностные характеристики и основные виды деятельности людей, объяснять роль мотивов в деятельности человека. Выполнять несложные практические задания по анализу ситуаций, связанных с различными способами разрешения межличностных конфликтов; выражать собственное отношение к различным способам разрешения межличностных конфликтов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784926"/>
                  </a:ext>
                </a:extLst>
              </a:tr>
              <a:tr h="236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 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819962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756613"/>
                  </a:ext>
                </a:extLst>
              </a:tr>
              <a:tr h="252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452799"/>
                  </a:ext>
                </a:extLst>
              </a:tr>
              <a:tr h="193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059244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с нравственными ценностями и нормами поведения, установленными законодательством Российской Федерации, убежденности в необходимости защищать правопорядок правовыми способами и средствами, умений реализовывать основные социальные роли в пределах своей дееспособности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73726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социального кругозора и формирование познавательного интереса к изучению общественных дисциплин. Использовать знания о биологическом и социальном в человеке для характеристики его природы; характеризовать и иллюстрировать конкретными примерами группы потребностей человека; приводить примеры основных видов деятельности человека; различать экономические, социальные, политические, культурные явления и процессы общественной жизни. Наблюдать и характеризовать явления и события, происходящие в различных сферах общественной жизни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88966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739160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Выполнять несложные практические задания, основанные на ситуациях жизнедеятельности человека в разных сферах общества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30525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699873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Находить, извлекать и осмысливать информацию различного характера, полученную из доступных источников (фотоизображений), 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 нормами поведения, установленными законом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701855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 обучающихся личностных представлений об основах российской гражданской идентичности, патриотизма, гражданственности, социальной ответственности, правового самосознания, толерантности, приверженности ценностям, закрепленным в Конституции Российской Федерации</a:t>
                      </a:r>
                      <a:endParaRPr lang="ru-RU" sz="98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016452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62095"/>
                  </a:ext>
                </a:extLst>
              </a:tr>
              <a:tr h="169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8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2385" marR="82550" indent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8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Характеризовать государственное устройство Российской Федерации, называть органы государственной власти страны; раскрывать достижения российского народа; осознавать значение патриотической позиции в укреплении нашего государства</a:t>
                      </a:r>
                      <a:endParaRPr lang="ru-RU" sz="98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913908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61C07-49EB-465C-A0F0-712DFEDC8A7F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389061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dirty="0"/>
              <a:t>Изменение доли участников по качеству знаний («4»+ «5») по результатам ВПР в  2021-202</a:t>
            </a:r>
            <a:r>
              <a:rPr lang="en-US" sz="2000" dirty="0"/>
              <a:t>4</a:t>
            </a:r>
            <a:r>
              <a:rPr lang="ru-RU" sz="2000" dirty="0"/>
              <a:t>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402459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274922"/>
              </p:ext>
            </p:extLst>
          </p:nvPr>
        </p:nvGraphicFramePr>
        <p:xfrm>
          <a:off x="0" y="3656001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180720-7FA8-4F64-9172-B5EA299F3F3C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99989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825984"/>
              </p:ext>
            </p:extLst>
          </p:nvPr>
        </p:nvGraphicFramePr>
        <p:xfrm>
          <a:off x="75942" y="803053"/>
          <a:ext cx="11796583" cy="5316756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378941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17642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4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28126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30480" marR="13970" algn="l">
                        <a:lnSpc>
                          <a:spcPts val="13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Списывать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пропусками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орфограмм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пунктограмм, соблюдать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практике письма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изученные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пунктуационные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нормы/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пунктуационные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 и навыки на основе знаний о нормах русского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литературного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языка;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культуру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чтения,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говорения,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аудирования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письма 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456702"/>
                  </a:ext>
                </a:extLst>
              </a:tr>
              <a:tr h="108963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171001"/>
                  </a:ext>
                </a:extLst>
              </a:tr>
              <a:tr h="4196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1К3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768954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marL="30480" marR="13970" algn="l">
                        <a:lnSpc>
                          <a:spcPts val="159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25252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морфемный и словообразовательный анализы слов; проводить морфологический анализ слова; проводить синтаксический анализ предложения. Распознавать уровни и единицы языка в предъявленном тексте и видеть взаимосвязь между ними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431114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4685"/>
                  </a:ext>
                </a:extLst>
              </a:tr>
              <a:tr h="62500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2К3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62072"/>
                  </a:ext>
                </a:extLst>
              </a:tr>
              <a:tr h="12330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2К4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2069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0480" marR="13970" algn="jus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заданное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ряду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14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сопоставления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звукового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буквенного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осознавать и объяснять причину несовпадения звуков 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букв</a:t>
                      </a:r>
                      <a:r>
                        <a:rPr lang="ru-RU" sz="1400" spc="2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слове. Распознавать</a:t>
                      </a:r>
                      <a:r>
                        <a:rPr lang="ru-RU" sz="1400" spc="20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r>
                        <a:rPr lang="ru-RU" sz="1400" spc="20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2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r>
                        <a:rPr lang="ru-RU" sz="1400" spc="20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</a:t>
                      </a:r>
                      <a:r>
                        <a:rPr lang="ru-RU" sz="1400" spc="20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предъявленном</a:t>
                      </a:r>
                      <a:r>
                        <a:rPr lang="ru-RU" sz="14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тексте</a:t>
                      </a:r>
                      <a:r>
                        <a:rPr lang="ru-RU" sz="14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видеть</a:t>
                      </a:r>
                      <a:r>
                        <a:rPr lang="ru-RU" sz="1400" spc="-5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взаимосвязь</a:t>
                      </a:r>
                      <a:r>
                        <a:rPr lang="ru-RU" sz="14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</a:t>
                      </a:r>
                      <a:r>
                        <a:rPr lang="ru-RU" sz="14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ними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631790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312287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just">
                        <a:lnSpc>
                          <a:spcPts val="13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орфоэпический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слова;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ударного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слога.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речевой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орфоэпические, лексические, грамматические,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стилистические,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пунктуационные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русского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литературного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языка;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собственную</a:t>
                      </a:r>
                      <a:r>
                        <a:rPr lang="ru-RU" sz="1400" spc="2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2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чужую</a:t>
                      </a:r>
                      <a:r>
                        <a:rPr lang="ru-RU" sz="1400" spc="2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речь</a:t>
                      </a:r>
                      <a:r>
                        <a:rPr lang="ru-RU" sz="1400" spc="2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2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позиции</a:t>
                      </a:r>
                      <a:r>
                        <a:rPr lang="ru-RU" sz="1400" spc="2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соответствия языковым</a:t>
                      </a:r>
                      <a:r>
                        <a:rPr lang="ru-RU" sz="1400" spc="-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нормам</a:t>
                      </a:r>
                      <a:r>
                        <a:rPr lang="ru-RU" sz="14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/осуществлять</a:t>
                      </a:r>
                      <a:r>
                        <a:rPr lang="ru-RU" sz="14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речевой</a:t>
                      </a:r>
                      <a:r>
                        <a:rPr lang="ru-RU" sz="1400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94524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just">
                        <a:lnSpc>
                          <a:spcPts val="137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Опознавать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служебные части речи. Распознавать уровни и единицы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</a:t>
                      </a:r>
                      <a:r>
                        <a:rPr lang="ru-RU" sz="1400" spc="9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предъявленном</a:t>
                      </a:r>
                      <a:r>
                        <a:rPr lang="ru-RU" sz="1400" spc="9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тексте</a:t>
                      </a:r>
                      <a:r>
                        <a:rPr lang="ru-RU" sz="1400" spc="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9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видеть</a:t>
                      </a:r>
                      <a:r>
                        <a:rPr lang="ru-RU" sz="1400" spc="9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взаимосвязь между</a:t>
                      </a:r>
                      <a:r>
                        <a:rPr lang="ru-RU" sz="14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ними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435976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jus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грамматических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русского литературного языка в формах слов различных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частей</a:t>
                      </a:r>
                      <a:r>
                        <a:rPr lang="ru-RU" sz="1400" spc="1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речи</a:t>
                      </a:r>
                      <a:r>
                        <a:rPr lang="ru-RU" sz="1400" spc="1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1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исправлять</a:t>
                      </a:r>
                      <a:r>
                        <a:rPr lang="ru-RU" sz="1400" spc="1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эти</a:t>
                      </a:r>
                      <a:r>
                        <a:rPr lang="ru-RU" sz="1400" spc="1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нарушения/осуществлять 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речевой</a:t>
                      </a:r>
                      <a:r>
                        <a:rPr lang="ru-RU" sz="1400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297316"/>
                  </a:ext>
                </a:extLst>
              </a:tr>
              <a:tr h="39450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0480" marR="13970" algn="jus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зрения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структурно-смысловой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функциональных особенностей, 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</a:t>
                      </a:r>
                      <a:r>
                        <a:rPr lang="ru-RU" sz="1400" spc="-2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с подлежащим и сказуемым, выраженными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существительными в именительном падеже; опираться на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грамматический анализ при объяснении выбора тире 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его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предложении.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пунктуационные нормы русского литературного языка /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совершенствовать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пунктуационные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702041"/>
                  </a:ext>
                </a:extLst>
              </a:tr>
              <a:tr h="23276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582822"/>
                  </a:ext>
                </a:extLst>
              </a:tr>
              <a:tr h="301783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0480" marR="13970" algn="l">
                        <a:lnSpc>
                          <a:spcPts val="13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зрения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структурно-смысловой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функциональных особенностей, 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</a:t>
                      </a:r>
                      <a:r>
                        <a:rPr lang="ru-RU" sz="1400" spc="-29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обращением,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однородными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членами,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двумя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грамматическими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основами; опираться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грамматический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объяснении расстановки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препинания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предложении.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орфографические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пунктуационные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русского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литературного языка/совершенствовать орфографические и пунктуационные умения и навыки 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58628"/>
                  </a:ext>
                </a:extLst>
              </a:tr>
              <a:tr h="93256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531867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7538E3-CBB3-4C30-A6AC-ACF1DFCB9717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980448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300365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Достижение планируемых результатов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DC35874-62BF-4D4F-AC73-5604ABA8A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655542"/>
              </p:ext>
            </p:extLst>
          </p:nvPr>
        </p:nvGraphicFramePr>
        <p:xfrm>
          <a:off x="409575" y="723900"/>
          <a:ext cx="11363325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4746DC-6D51-48FE-8696-5F0A72E1476D}"/>
              </a:ext>
            </a:extLst>
          </p:cNvPr>
          <p:cNvSpPr txBox="1"/>
          <p:nvPr/>
        </p:nvSpPr>
        <p:spPr>
          <a:xfrm>
            <a:off x="9597339" y="5999520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лучше общероссийского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0D271-C629-4ADF-8943-37A49A4D5ED3}"/>
              </a:ext>
            </a:extLst>
          </p:cNvPr>
          <p:cNvSpPr txBox="1"/>
          <p:nvPr/>
        </p:nvSpPr>
        <p:spPr>
          <a:xfrm>
            <a:off x="9597339" y="6253345"/>
            <a:ext cx="24316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результат выше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48567-4EC9-43E0-B87B-7C7AEB86AA00}"/>
              </a:ext>
            </a:extLst>
          </p:cNvPr>
          <p:cNvSpPr txBox="1"/>
          <p:nvPr/>
        </p:nvSpPr>
        <p:spPr>
          <a:xfrm>
            <a:off x="9597337" y="6546819"/>
            <a:ext cx="2431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 самый  низкий % выполнения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17570-9DA7-45C8-95C0-FC8B34A1C001}"/>
              </a:ext>
            </a:extLst>
          </p:cNvPr>
          <p:cNvSpPr txBox="1"/>
          <p:nvPr/>
        </p:nvSpPr>
        <p:spPr>
          <a:xfrm>
            <a:off x="9267841" y="6340614"/>
            <a:ext cx="329501" cy="1781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BF8BB-E2A5-4BC6-A512-B2C88FF1140D}"/>
              </a:ext>
            </a:extLst>
          </p:cNvPr>
          <p:cNvSpPr txBox="1"/>
          <p:nvPr/>
        </p:nvSpPr>
        <p:spPr>
          <a:xfrm>
            <a:off x="9269763" y="6588111"/>
            <a:ext cx="327574" cy="194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FE6DA13-B5DC-473A-AEFF-6B242BFB4357}"/>
              </a:ext>
            </a:extLst>
          </p:cNvPr>
          <p:cNvSpPr txBox="1"/>
          <p:nvPr/>
        </p:nvSpPr>
        <p:spPr>
          <a:xfrm>
            <a:off x="9267835" y="6077441"/>
            <a:ext cx="329512" cy="19444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0362B-3552-4AED-9BD4-AD902912703D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3122478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участников по отметкам, %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FFA6CE0-D724-4244-B21F-300A8875D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44363"/>
              </p:ext>
            </p:extLst>
          </p:nvPr>
        </p:nvGraphicFramePr>
        <p:xfrm>
          <a:off x="139546" y="2952750"/>
          <a:ext cx="3756179" cy="952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2229">
                  <a:extLst>
                    <a:ext uri="{9D8B030D-6E8A-4147-A177-3AD203B41FA5}">
                      <a16:colId xmlns:a16="http://schemas.microsoft.com/office/drawing/2014/main" val="3089212738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469627586"/>
                    </a:ext>
                  </a:extLst>
                </a:gridCol>
              </a:tblGrid>
              <a:tr h="296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Количество участников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 класс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286102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Россия (вся выборка)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727371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544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Приморский край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</a:t>
                      </a:r>
                      <a:r>
                        <a:rPr lang="en-US" sz="1400" dirty="0"/>
                        <a:t>042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9007028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4478881-B93D-411D-81FB-2A5AB84EA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951451"/>
              </p:ext>
            </p:extLst>
          </p:nvPr>
        </p:nvGraphicFramePr>
        <p:xfrm>
          <a:off x="4095749" y="723900"/>
          <a:ext cx="7677151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7229FA-A44E-4BC0-AAA7-59DFE5784947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3130962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Распределение первичных баллов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A7017B7-19EA-4F59-A353-2E4DF65C4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626634"/>
              </p:ext>
            </p:extLst>
          </p:nvPr>
        </p:nvGraphicFramePr>
        <p:xfrm>
          <a:off x="247014" y="678973"/>
          <a:ext cx="11449686" cy="5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85D3207-DFA3-456F-9CC9-C9F82E22EC16}"/>
              </a:ext>
            </a:extLst>
          </p:cNvPr>
          <p:cNvSpPr/>
          <p:nvPr/>
        </p:nvSpPr>
        <p:spPr>
          <a:xfrm rot="5400000">
            <a:off x="5526711" y="4687648"/>
            <a:ext cx="267682" cy="2901007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F8FD364E-D3CE-4ECD-9508-A8EFF0C91621}"/>
              </a:ext>
            </a:extLst>
          </p:cNvPr>
          <p:cNvSpPr/>
          <p:nvPr/>
        </p:nvSpPr>
        <p:spPr>
          <a:xfrm rot="5400000">
            <a:off x="10453197" y="5171364"/>
            <a:ext cx="267682" cy="1933575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5C1F372C-0DBD-48C2-9221-45F17602B6DB}"/>
              </a:ext>
            </a:extLst>
          </p:cNvPr>
          <p:cNvSpPr/>
          <p:nvPr/>
        </p:nvSpPr>
        <p:spPr>
          <a:xfrm rot="5400000">
            <a:off x="8259604" y="4911349"/>
            <a:ext cx="267684" cy="2453608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D70BC413-238B-4C4C-8FFF-2C59AF79E197}"/>
              </a:ext>
            </a:extLst>
          </p:cNvPr>
          <p:cNvSpPr/>
          <p:nvPr/>
        </p:nvSpPr>
        <p:spPr>
          <a:xfrm rot="5400000">
            <a:off x="2424400" y="4541932"/>
            <a:ext cx="267683" cy="3192439"/>
          </a:xfrm>
          <a:prstGeom prst="rightBrace">
            <a:avLst/>
          </a:prstGeom>
          <a:ln w="19050">
            <a:solidFill>
              <a:srgbClr val="1616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123AB-B78E-4DA2-BDCE-A3E5D1AA0A7F}"/>
              </a:ext>
            </a:extLst>
          </p:cNvPr>
          <p:cNvSpPr txBox="1"/>
          <p:nvPr/>
        </p:nvSpPr>
        <p:spPr>
          <a:xfrm>
            <a:off x="2251709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4B10-EDC8-4B6C-B931-CFE0CD0F7742}"/>
              </a:ext>
            </a:extLst>
          </p:cNvPr>
          <p:cNvSpPr txBox="1"/>
          <p:nvPr/>
        </p:nvSpPr>
        <p:spPr>
          <a:xfrm>
            <a:off x="5384327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«3»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DB121-766F-449C-8C9C-B4822E7A55FA}"/>
              </a:ext>
            </a:extLst>
          </p:cNvPr>
          <p:cNvSpPr txBox="1"/>
          <p:nvPr/>
        </p:nvSpPr>
        <p:spPr>
          <a:xfrm>
            <a:off x="8133171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«4»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EBAF2E-4AA9-4C74-BBAF-884860710CE4}"/>
              </a:ext>
            </a:extLst>
          </p:cNvPr>
          <p:cNvSpPr txBox="1"/>
          <p:nvPr/>
        </p:nvSpPr>
        <p:spPr>
          <a:xfrm>
            <a:off x="10295139" y="6349898"/>
            <a:ext cx="55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«5»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7CDA8-CD62-44A4-9EFF-387B22B63BE6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1306374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6688455" cy="509260"/>
          </a:xfrm>
        </p:spPr>
        <p:txBody>
          <a:bodyPr>
            <a:normAutofit/>
          </a:bodyPr>
          <a:lstStyle/>
          <a:p>
            <a:r>
              <a:rPr lang="ru-RU" dirty="0"/>
              <a:t>Выполнение заданий группами участников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99A6CDC-6674-47D3-86F1-B3479447F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12524"/>
              </p:ext>
            </p:extLst>
          </p:nvPr>
        </p:nvGraphicFramePr>
        <p:xfrm>
          <a:off x="831850" y="900641"/>
          <a:ext cx="10902950" cy="5742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CF9091A-1832-47C5-BACC-926423A441EF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994149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67" y="288781"/>
            <a:ext cx="8032767" cy="50926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отметок за работу с отметками по журналу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1C4F9-A02A-43D4-BDA8-B6D77752ABBB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47BA0F96-FA60-4949-9847-7709DFB2DFB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12574829"/>
                  </p:ext>
                </p:extLst>
              </p:nvPr>
            </p:nvGraphicFramePr>
            <p:xfrm>
              <a:off x="1082180" y="1207630"/>
              <a:ext cx="9865208" cy="444273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47BA0F96-FA60-4949-9847-7709DFB2DF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180" y="1207630"/>
                <a:ext cx="9865208" cy="44427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4633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A4C46F-5D12-76B5-8BC8-F8B04389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297181"/>
            <a:ext cx="10728960" cy="59436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C43E84AE-2FC9-4608-BADC-F993BE74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84" y="1237507"/>
            <a:ext cx="11467694" cy="5323312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В ВПР по обществознанию в 6 классах приняло участие </a:t>
            </a:r>
            <a:r>
              <a:rPr lang="ru-RU" sz="2800" b="1" dirty="0"/>
              <a:t>9</a:t>
            </a:r>
            <a:r>
              <a:rPr lang="en-US" sz="2800" b="1" dirty="0"/>
              <a:t>042</a:t>
            </a:r>
            <a:r>
              <a:rPr lang="ru-RU" sz="2800" dirty="0"/>
              <a:t> человека.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Не справились с  работой (получили «2») </a:t>
            </a:r>
            <a:r>
              <a:rPr lang="ru-RU" sz="2800" b="1" dirty="0"/>
              <a:t>5</a:t>
            </a:r>
            <a:r>
              <a:rPr lang="en-US" sz="2800" b="1" dirty="0"/>
              <a:t>83</a:t>
            </a:r>
            <a:r>
              <a:rPr lang="ru-RU" sz="2800" dirty="0"/>
              <a:t> участник (</a:t>
            </a:r>
            <a:r>
              <a:rPr lang="ru-RU" sz="2800" b="1" dirty="0"/>
              <a:t>6,</a:t>
            </a:r>
            <a:r>
              <a:rPr lang="en-US" sz="2800" b="1" dirty="0"/>
              <a:t>5</a:t>
            </a:r>
            <a:r>
              <a:rPr lang="ru-RU" sz="2800" dirty="0"/>
              <a:t>%).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 </a:t>
            </a:r>
            <a:r>
              <a:rPr lang="ru-RU" sz="2800" b="1" dirty="0"/>
              <a:t>50,</a:t>
            </a:r>
            <a:r>
              <a:rPr lang="en-US" sz="2800" b="1" dirty="0"/>
              <a:t>91</a:t>
            </a:r>
            <a:r>
              <a:rPr lang="ru-RU" sz="2800" dirty="0"/>
              <a:t>% участников показали качество знаний (получили «4» и «5»)        в  процессе выполнения работы.</a:t>
            </a:r>
          </a:p>
          <a:p>
            <a:endParaRPr lang="ru-RU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800" dirty="0"/>
              <a:t>Наибольшую сложность при выполнении работы вызвали задания  </a:t>
            </a:r>
            <a:r>
              <a:rPr lang="ru-RU" sz="2800" b="1" dirty="0"/>
              <a:t>2, 5.2, 6.1,</a:t>
            </a:r>
            <a:r>
              <a:rPr lang="ru-RU" sz="2800" dirty="0"/>
              <a:t> </a:t>
            </a:r>
            <a:r>
              <a:rPr lang="ru-RU" sz="2800" b="1" dirty="0"/>
              <a:t>6.2, 8.2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BD8D1-D43A-4E05-AD27-C4FE5F72436B}"/>
              </a:ext>
            </a:extLst>
          </p:cNvPr>
          <p:cNvSpPr txBox="1"/>
          <p:nvPr/>
        </p:nvSpPr>
        <p:spPr>
          <a:xfrm>
            <a:off x="10345661" y="-10142"/>
            <a:ext cx="1846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Обществознание,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322208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23AEC73-3C65-42DB-8517-994DE7F35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532643"/>
              </p:ext>
            </p:extLst>
          </p:nvPr>
        </p:nvGraphicFramePr>
        <p:xfrm>
          <a:off x="75942" y="803053"/>
          <a:ext cx="11796583" cy="4985132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{5940675A-B579-460E-94D1-54222C63F5DA}</a:tableStyleId>
              </a:tblPr>
              <a:tblGrid>
                <a:gridCol w="378941">
                  <a:extLst>
                    <a:ext uri="{9D8B030D-6E8A-4147-A177-3AD203B41FA5}">
                      <a16:colId xmlns:a16="http://schemas.microsoft.com/office/drawing/2014/main" val="1602300257"/>
                    </a:ext>
                  </a:extLst>
                </a:gridCol>
                <a:gridCol w="11417642">
                  <a:extLst>
                    <a:ext uri="{9D8B030D-6E8A-4147-A177-3AD203B41FA5}">
                      <a16:colId xmlns:a16="http://schemas.microsoft.com/office/drawing/2014/main" val="3427477491"/>
                    </a:ext>
                  </a:extLst>
                </a:gridCol>
              </a:tblGrid>
              <a:tr h="219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tabLst>
                          <a:tab pos="45212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</a:t>
                      </a:r>
                      <a:r>
                        <a:rPr lang="ru-RU" sz="1400" b="1" spc="-4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научится</a:t>
                      </a:r>
                      <a:r>
                        <a:rPr lang="ru-RU" sz="1400" b="1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получит </a:t>
                      </a:r>
                      <a:r>
                        <a:rPr lang="ru-RU" sz="1400" b="1" spc="-2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r>
                        <a:rPr lang="ru-RU" sz="1400" b="1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4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требования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(умения)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</a:t>
                      </a:r>
                      <a:r>
                        <a:rPr lang="ru-RU" sz="1400" b="1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4286"/>
                  </a:ext>
                </a:extLst>
              </a:tr>
              <a:tr h="71411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just">
                        <a:lnSpc>
                          <a:spcPts val="137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Владеть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навыками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изучающего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информационной переработки прочитанного материала;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 понимать тексты различных функционально-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смысловых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типов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функциональных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разновидностей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языка;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точки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зрения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его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мысли,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основную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мысль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форме.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при работе с текстом разные виды чтения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(поисковое, просмотровое, ознакомительное, изучающее,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реферативное)/соблюдать</a:t>
                      </a:r>
                      <a:r>
                        <a:rPr lang="ru-RU" sz="1400" spc="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культуру</a:t>
                      </a:r>
                      <a:r>
                        <a:rPr lang="ru-RU" sz="1400" spc="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чтения,</a:t>
                      </a:r>
                      <a:r>
                        <a:rPr lang="ru-RU" sz="1400" spc="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говорения, аудирования</a:t>
                      </a:r>
                      <a:r>
                        <a:rPr lang="ru-RU" sz="14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письма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397365"/>
                  </a:ext>
                </a:extLst>
              </a:tr>
              <a:tr h="167294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l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информационную 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переработку</a:t>
                      </a:r>
                      <a:r>
                        <a:rPr lang="ru-RU" sz="1400" spc="-29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прочитанного текста, передавать его содержание в виде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 в письменной форме. Использовать при работе с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текстом разные виды чтения (поисковое, просмотровое,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ознакомительное,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изучающее,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реферативное). Владеть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умениями информационно перерабатывать</a:t>
                      </a:r>
                      <a:r>
                        <a:rPr lang="ru-RU" sz="1400" spc="-29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прочитанные</a:t>
                      </a:r>
                      <a:r>
                        <a:rPr lang="ru-RU" sz="14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2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прослушанные</a:t>
                      </a:r>
                      <a:r>
                        <a:rPr lang="ru-RU" sz="1400" spc="20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тексты</a:t>
                      </a:r>
                      <a:r>
                        <a:rPr lang="ru-RU" sz="1400" spc="2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2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представлять</a:t>
                      </a:r>
                      <a:r>
                        <a:rPr lang="ru-RU" sz="1400" spc="-29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их в виде тезисов, конспектов, аннотаций, рефератов;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</a:t>
                      </a:r>
                      <a:r>
                        <a:rPr lang="ru-RU" sz="1400" spc="2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культуру</a:t>
                      </a:r>
                      <a:r>
                        <a:rPr lang="ru-RU" sz="1400" spc="2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чтения,</a:t>
                      </a:r>
                      <a:r>
                        <a:rPr lang="ru-RU" sz="1400" spc="2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говорения,</a:t>
                      </a:r>
                      <a:r>
                        <a:rPr lang="ru-RU" sz="1400" spc="27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аудирования</a:t>
                      </a:r>
                      <a:r>
                        <a:rPr lang="ru-RU" sz="1400" spc="2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письма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944826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30480" marR="13970" algn="just">
                        <a:lnSpc>
                          <a:spcPts val="137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целостный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текста,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тексте</a:t>
                      </a:r>
                      <a:r>
                        <a:rPr lang="ru-RU" sz="14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требуемую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подтверждения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выдвинутых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тезисов,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которых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построить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высказывание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письменной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форме.</a:t>
                      </a:r>
                      <a:r>
                        <a:rPr lang="ru-RU" sz="14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при работе с текстом разные виды чтения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(поисковое,</a:t>
                      </a:r>
                      <a:r>
                        <a:rPr lang="ru-RU" sz="1400" spc="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просмотровое,</a:t>
                      </a:r>
                      <a:r>
                        <a:rPr lang="ru-RU" sz="1400" spc="6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ознакомительное,</a:t>
                      </a:r>
                      <a:r>
                        <a:rPr lang="ru-RU" sz="1400" spc="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изучающее, реферативное). Проводить  </a:t>
                      </a:r>
                      <a:r>
                        <a:rPr lang="ru-RU" sz="1400" spc="8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самостоятельный  </a:t>
                      </a:r>
                      <a:r>
                        <a:rPr lang="ru-RU" sz="1400" spc="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текстовой</a:t>
                      </a:r>
                      <a:r>
                        <a:rPr lang="ru-RU" sz="14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нетекстовой</a:t>
                      </a:r>
                      <a:r>
                        <a:rPr lang="ru-RU" sz="14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информации,</a:t>
                      </a:r>
                      <a:r>
                        <a:rPr lang="ru-RU" sz="1400" spc="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отбирать</a:t>
                      </a:r>
                      <a:r>
                        <a:rPr lang="ru-RU" sz="1400" spc="20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полученную информацию; </a:t>
                      </a:r>
                      <a:r>
                        <a:rPr lang="ru-RU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культуру</a:t>
                      </a:r>
                      <a:r>
                        <a:rPr lang="ru-RU" sz="14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чтения,</a:t>
                      </a:r>
                      <a:r>
                        <a:rPr lang="ru-RU" sz="14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говорения,</a:t>
                      </a:r>
                      <a:r>
                        <a:rPr lang="ru-RU" sz="14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аудирования</a:t>
                      </a:r>
                      <a:r>
                        <a:rPr lang="ru-RU" sz="1400" spc="-4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письма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710911"/>
                  </a:ext>
                </a:extLst>
              </a:tr>
              <a:tr h="287972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0480" marR="13970" algn="l">
                        <a:lnSpc>
                          <a:spcPts val="138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лексическое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многозначного слова с опорой на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контекст;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многозначное слово в другом значении в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составленном и оформленном на письме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речевом высказывании. Распознавать уровни и единицы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предъявленном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взаимосвязь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ними;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устные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письменные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высказывания. Соблюдать культуру чтения, говорения, аудирования и письма; осуществлять речевой самоконтроль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693455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264891"/>
                  </a:ext>
                </a:extLst>
              </a:tr>
              <a:tr h="284411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0480" marR="13970" algn="just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стилистическую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принадлежность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подбирать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слову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близкие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значению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(синонимы).Распознавать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предъявленном тексте и видеть взаимосвязь между ними;</a:t>
                      </a:r>
                      <a:r>
                        <a:rPr lang="ru-RU" sz="14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синонимические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русского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точного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выражения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мысли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усиления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выразительности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речи;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соблюдать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культуру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чтения,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говорения, аудирования и письма; осуществлять речевой</a:t>
                      </a:r>
                      <a:r>
                        <a:rPr lang="ru-RU" sz="14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самоконтроль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163258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48110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14.1</a:t>
                      </a:r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30480" marR="13970" algn="just">
                        <a:lnSpc>
                          <a:spcPts val="132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фразеологической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единицы;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фразеологизма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собственного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жизненного опыта обучающихся определять конкретную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жизненную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ситуацию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интерпретации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фразеологизма;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монологическое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контекстное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высказывание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форме.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Распознавать уровни и единицы языка в предъявленном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тексте и видеть взаимосвязь между ними; использовать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языковые средства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адекватно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общения 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ситуации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514588"/>
                  </a:ext>
                </a:extLst>
              </a:tr>
              <a:tr h="179829"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14.2</a:t>
                      </a: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20780"/>
                  </a:ext>
                </a:extLst>
              </a:tr>
            </a:tbl>
          </a:graphicData>
        </a:graphic>
      </p:graphicFrame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6AA098EB-00A5-4472-B92F-2DD914CD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620" y="292746"/>
            <a:ext cx="10728960" cy="594360"/>
          </a:xfrm>
        </p:spPr>
        <p:txBody>
          <a:bodyPr/>
          <a:lstStyle/>
          <a:p>
            <a:r>
              <a:rPr lang="ru-RU" dirty="0"/>
              <a:t>Требования (умения)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6A7EC-78FA-498D-A7BE-614C2410F4AF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113731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05DA9EC5-D3AD-4DEB-BCAA-44FEB128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95" y="214640"/>
            <a:ext cx="8362281" cy="444387"/>
          </a:xfrm>
        </p:spPr>
        <p:txBody>
          <a:bodyPr>
            <a:noAutofit/>
          </a:bodyPr>
          <a:lstStyle/>
          <a:p>
            <a:r>
              <a:rPr lang="ru-RU" sz="2000" b="1" dirty="0"/>
              <a:t>Изменение доли участников по качеству знаний («4»+ «5») по результатам ВПР  в  2021-2024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778A58D-E6E9-4DE1-8D27-8FDCACC32A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514540"/>
              </p:ext>
            </p:extLst>
          </p:nvPr>
        </p:nvGraphicFramePr>
        <p:xfrm>
          <a:off x="98854" y="719667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FAA810D-E1F2-4CF0-9CEE-B6A9C74CD0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749109"/>
              </p:ext>
            </p:extLst>
          </p:nvPr>
        </p:nvGraphicFramePr>
        <p:xfrm>
          <a:off x="0" y="3691468"/>
          <a:ext cx="11986054" cy="3033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6B7076-525D-4158-9D0E-0DEF12601875}"/>
              </a:ext>
            </a:extLst>
          </p:cNvPr>
          <p:cNvSpPr txBox="1"/>
          <p:nvPr/>
        </p:nvSpPr>
        <p:spPr>
          <a:xfrm>
            <a:off x="10562067" y="17520"/>
            <a:ext cx="1629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Русский язык, 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ru-RU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2696983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6135</Words>
  <Application>Microsoft Office PowerPoint</Application>
  <PresentationFormat>Широкоэкранный</PresentationFormat>
  <Paragraphs>846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2" baseType="lpstr">
      <vt:lpstr>Arial</vt:lpstr>
      <vt:lpstr>Calibri</vt:lpstr>
      <vt:lpstr>Calibri Light</vt:lpstr>
      <vt:lpstr>Courier New</vt:lpstr>
      <vt:lpstr>Montserrat regular</vt:lpstr>
      <vt:lpstr>Times New Roman</vt:lpstr>
      <vt:lpstr>Тема Office</vt:lpstr>
      <vt:lpstr>Результаты Всероссийских проверочных работ (ВПР) в  Приморском крае  2024 год 6 класс</vt:lpstr>
      <vt:lpstr>Цель Всероссийских проверочных работ</vt:lpstr>
      <vt:lpstr>Как использовать результаты ВПР</vt:lpstr>
      <vt:lpstr>Презентация PowerPoint</vt:lpstr>
      <vt:lpstr>Презентация PowerPoint</vt:lpstr>
      <vt:lpstr>Презентация PowerPoint</vt:lpstr>
      <vt:lpstr>Требования (умения)</vt:lpstr>
      <vt:lpstr>Требования (умения)</vt:lpstr>
      <vt:lpstr>Изменение доли участников по качеству знаний («4»+ «5») по результатам ВПР 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участников, %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  <vt:lpstr>Презентация PowerPoint</vt:lpstr>
      <vt:lpstr>Презентация PowerPoint</vt:lpstr>
      <vt:lpstr>Требования (умения)</vt:lpstr>
      <vt:lpstr>Изменение доли участников по качеству знаний («4»+ «5») по результатам ВПР в  2021-2024 гг.</vt:lpstr>
      <vt:lpstr>Достижение планируемых результатов</vt:lpstr>
      <vt:lpstr>Распределение участников по отметкам, %</vt:lpstr>
      <vt:lpstr>Распределение первичных баллов</vt:lpstr>
      <vt:lpstr>Выполнение заданий группами участников</vt:lpstr>
      <vt:lpstr>Сравнение отметок за работу с отметками по журналу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Bogdan Nurgatin</dc:creator>
  <cp:lastModifiedBy>Елена Ю. Новожеева</cp:lastModifiedBy>
  <cp:revision>530</cp:revision>
  <dcterms:created xsi:type="dcterms:W3CDTF">2022-06-03T19:16:13Z</dcterms:created>
  <dcterms:modified xsi:type="dcterms:W3CDTF">2024-07-31T04:26:08Z</dcterms:modified>
</cp:coreProperties>
</file>